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3"/>
  </p:notesMasterIdLst>
  <p:handoutMasterIdLst>
    <p:handoutMasterId r:id="rId34"/>
  </p:handoutMasterIdLst>
  <p:sldIdLst>
    <p:sldId id="307" r:id="rId5"/>
    <p:sldId id="308" r:id="rId6"/>
    <p:sldId id="331" r:id="rId7"/>
    <p:sldId id="332" r:id="rId8"/>
    <p:sldId id="333" r:id="rId9"/>
    <p:sldId id="309" r:id="rId10"/>
    <p:sldId id="310" r:id="rId11"/>
    <p:sldId id="311" r:id="rId12"/>
    <p:sldId id="312" r:id="rId13"/>
    <p:sldId id="313" r:id="rId14"/>
    <p:sldId id="314" r:id="rId15"/>
    <p:sldId id="316" r:id="rId16"/>
    <p:sldId id="317" r:id="rId17"/>
    <p:sldId id="318" r:id="rId18"/>
    <p:sldId id="302" r:id="rId19"/>
    <p:sldId id="328" r:id="rId20"/>
    <p:sldId id="320" r:id="rId21"/>
    <p:sldId id="321" r:id="rId22"/>
    <p:sldId id="324" r:id="rId23"/>
    <p:sldId id="315" r:id="rId24"/>
    <p:sldId id="274" r:id="rId25"/>
    <p:sldId id="303" r:id="rId26"/>
    <p:sldId id="305" r:id="rId27"/>
    <p:sldId id="330" r:id="rId28"/>
    <p:sldId id="323" r:id="rId29"/>
    <p:sldId id="325" r:id="rId30"/>
    <p:sldId id="326" r:id="rId31"/>
    <p:sldId id="327" r:id="rId3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F0D9"/>
    <a:srgbClr val="6EB046"/>
    <a:srgbClr val="85C060"/>
    <a:srgbClr val="AC7F00"/>
    <a:srgbClr val="87C163"/>
    <a:srgbClr val="F46666"/>
    <a:srgbClr val="FFC111"/>
    <a:srgbClr val="FFF2CC"/>
    <a:srgbClr val="46576E"/>
    <a:srgbClr val="8497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A22E17-6CEA-4193-9AD1-3637600A8B16}" v="7061" dt="2024-01-26T06:41:55.122"/>
    <p1510:client id="{839CFDDA-B94D-4B34-AC9D-CA12217DCE0F}" v="665" dt="2024-01-26T06:57:53.105"/>
    <p1510:client id="{C2FAA15F-7C4E-4190-8B94-43C0A1953982}" v="409" vWet="411" dt="2024-01-25T13:19:47.500"/>
    <p1510:client id="{D5C4BC07-81F7-F343-8644-FC4B468044D6}" v="807" dt="2024-01-26T08:28:16.313"/>
    <p1510:client id="{FA5EBA7A-2B25-4C21-BA73-F39F1608793A}" v="1437" dt="2024-01-25T13:41:50.208"/>
    <p1510:client id="{FD41FE73-2296-47FB-89BE-38934D2FBA55}" vWet="2" dt="2024-01-26T08:11:02.780"/>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48"/>
  </p:normalViewPr>
  <p:slideViewPr>
    <p:cSldViewPr snapToGrid="0">
      <p:cViewPr varScale="1">
        <p:scale>
          <a:sx n="112" d="100"/>
          <a:sy n="112" d="100"/>
        </p:scale>
        <p:origin x="1024" y="192"/>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山城 佑斗＠沖縄高専学生" userId="0a33f42f-8c85-4ad3-948a-de5e83642efe" providerId="ADAL" clId="{FA5EBA7A-2B25-4C21-BA73-F39F1608793A}"/>
    <pc:docChg chg="undo custSel addSld delSld modSld">
      <pc:chgData name="山城 佑斗＠沖縄高専学生" userId="0a33f42f-8c85-4ad3-948a-de5e83642efe" providerId="ADAL" clId="{FA5EBA7A-2B25-4C21-BA73-F39F1608793A}" dt="2024-01-25T13:41:50.208" v="1232" actId="27636"/>
      <pc:docMkLst>
        <pc:docMk/>
      </pc:docMkLst>
      <pc:sldChg chg="addSp modSp mod">
        <pc:chgData name="山城 佑斗＠沖縄高専学生" userId="0a33f42f-8c85-4ad3-948a-de5e83642efe" providerId="ADAL" clId="{FA5EBA7A-2B25-4C21-BA73-F39F1608793A}" dt="2024-01-24T12:49:53.936" v="258" actId="14100"/>
        <pc:sldMkLst>
          <pc:docMk/>
          <pc:sldMk cId="3343079888" sldId="276"/>
        </pc:sldMkLst>
        <pc:spChg chg="mod">
          <ac:chgData name="山城 佑斗＠沖縄高専学生" userId="0a33f42f-8c85-4ad3-948a-de5e83642efe" providerId="ADAL" clId="{FA5EBA7A-2B25-4C21-BA73-F39F1608793A}" dt="2024-01-24T12:49:31.572" v="254" actId="1035"/>
          <ac:spMkLst>
            <pc:docMk/>
            <pc:sldMk cId="3343079888" sldId="276"/>
            <ac:spMk id="4" creationId="{719DE4D6-E8CB-1391-293D-7D6BD78FDE2F}"/>
          </ac:spMkLst>
        </pc:spChg>
        <pc:spChg chg="mod">
          <ac:chgData name="山城 佑斗＠沖縄高専学生" userId="0a33f42f-8c85-4ad3-948a-de5e83642efe" providerId="ADAL" clId="{FA5EBA7A-2B25-4C21-BA73-F39F1608793A}" dt="2024-01-24T12:49:38.636" v="255" actId="1076"/>
          <ac:spMkLst>
            <pc:docMk/>
            <pc:sldMk cId="3343079888" sldId="276"/>
            <ac:spMk id="7" creationId="{18459E15-89D2-D53E-3F12-21E640EE7C05}"/>
          </ac:spMkLst>
        </pc:spChg>
        <pc:spChg chg="add mod">
          <ac:chgData name="山城 佑斗＠沖縄高専学生" userId="0a33f42f-8c85-4ad3-948a-de5e83642efe" providerId="ADAL" clId="{FA5EBA7A-2B25-4C21-BA73-F39F1608793A}" dt="2024-01-24T12:49:53.936" v="258" actId="14100"/>
          <ac:spMkLst>
            <pc:docMk/>
            <pc:sldMk cId="3343079888" sldId="276"/>
            <ac:spMk id="8" creationId="{622913D7-C061-9E42-F778-E2019906F997}"/>
          </ac:spMkLst>
        </pc:spChg>
      </pc:sldChg>
      <pc:sldChg chg="modSp del mod">
        <pc:chgData name="山城 佑斗＠沖縄高専学生" userId="0a33f42f-8c85-4ad3-948a-de5e83642efe" providerId="ADAL" clId="{FA5EBA7A-2B25-4C21-BA73-F39F1608793A}" dt="2024-01-24T12:49:16.316" v="229" actId="47"/>
        <pc:sldMkLst>
          <pc:docMk/>
          <pc:sldMk cId="3883998022" sldId="304"/>
        </pc:sldMkLst>
        <pc:spChg chg="mod">
          <ac:chgData name="山城 佑斗＠沖縄高専学生" userId="0a33f42f-8c85-4ad3-948a-de5e83642efe" providerId="ADAL" clId="{FA5EBA7A-2B25-4C21-BA73-F39F1608793A}" dt="2024-01-24T12:46:15.766" v="174" actId="20577"/>
          <ac:spMkLst>
            <pc:docMk/>
            <pc:sldMk cId="3883998022" sldId="304"/>
            <ac:spMk id="6" creationId="{9CE80A1C-B7FC-8069-9930-0B3B63387776}"/>
          </ac:spMkLst>
        </pc:spChg>
      </pc:sldChg>
      <pc:sldChg chg="addSp delSp modSp mod">
        <pc:chgData name="山城 佑斗＠沖縄高専学生" userId="0a33f42f-8c85-4ad3-948a-de5e83642efe" providerId="ADAL" clId="{FA5EBA7A-2B25-4C21-BA73-F39F1608793A}" dt="2024-01-25T13:40:33.819" v="1227" actId="1035"/>
        <pc:sldMkLst>
          <pc:docMk/>
          <pc:sldMk cId="1043773931" sldId="305"/>
        </pc:sldMkLst>
        <pc:spChg chg="add mod">
          <ac:chgData name="山城 佑斗＠沖縄高専学生" userId="0a33f42f-8c85-4ad3-948a-de5e83642efe" providerId="ADAL" clId="{FA5EBA7A-2B25-4C21-BA73-F39F1608793A}" dt="2024-01-25T13:20:17.743" v="1148" actId="1076"/>
          <ac:spMkLst>
            <pc:docMk/>
            <pc:sldMk cId="1043773931" sldId="305"/>
            <ac:spMk id="2" creationId="{607E857C-6B05-F239-E5A5-8D1F9F3855BA}"/>
          </ac:spMkLst>
        </pc:spChg>
        <pc:spChg chg="mod">
          <ac:chgData name="山城 佑斗＠沖縄高専学生" userId="0a33f42f-8c85-4ad3-948a-de5e83642efe" providerId="ADAL" clId="{FA5EBA7A-2B25-4C21-BA73-F39F1608793A}" dt="2024-01-25T13:40:10.759" v="1199" actId="1037"/>
          <ac:spMkLst>
            <pc:docMk/>
            <pc:sldMk cId="1043773931" sldId="305"/>
            <ac:spMk id="4" creationId="{719DE4D6-E8CB-1391-293D-7D6BD78FDE2F}"/>
          </ac:spMkLst>
        </pc:spChg>
        <pc:spChg chg="add mod ord topLvl">
          <ac:chgData name="山城 佑斗＠沖縄高専学生" userId="0a33f42f-8c85-4ad3-948a-de5e83642efe" providerId="ADAL" clId="{FA5EBA7A-2B25-4C21-BA73-F39F1608793A}" dt="2024-01-25T13:40:10.759" v="1199" actId="1037"/>
          <ac:spMkLst>
            <pc:docMk/>
            <pc:sldMk cId="1043773931" sldId="305"/>
            <ac:spMk id="8" creationId="{36ED00BB-ED6A-0AA6-C119-CAB22C48A5AB}"/>
          </ac:spMkLst>
        </pc:spChg>
        <pc:spChg chg="add mod">
          <ac:chgData name="山城 佑斗＠沖縄高専学生" userId="0a33f42f-8c85-4ad3-948a-de5e83642efe" providerId="ADAL" clId="{FA5EBA7A-2B25-4C21-BA73-F39F1608793A}" dt="2024-01-25T13:40:10.759" v="1199" actId="1037"/>
          <ac:spMkLst>
            <pc:docMk/>
            <pc:sldMk cId="1043773931" sldId="305"/>
            <ac:spMk id="9" creationId="{2CCADCB7-C2A8-D73B-D4CD-84F8DE6A41BB}"/>
          </ac:spMkLst>
        </pc:spChg>
        <pc:spChg chg="add mod">
          <ac:chgData name="山城 佑斗＠沖縄高専学生" userId="0a33f42f-8c85-4ad3-948a-de5e83642efe" providerId="ADAL" clId="{FA5EBA7A-2B25-4C21-BA73-F39F1608793A}" dt="2024-01-25T13:40:10.759" v="1199" actId="1037"/>
          <ac:spMkLst>
            <pc:docMk/>
            <pc:sldMk cId="1043773931" sldId="305"/>
            <ac:spMk id="10" creationId="{4A557F34-A584-7750-5CD0-4BCB6C97D7AA}"/>
          </ac:spMkLst>
        </pc:spChg>
        <pc:spChg chg="add mod">
          <ac:chgData name="山城 佑斗＠沖縄高専学生" userId="0a33f42f-8c85-4ad3-948a-de5e83642efe" providerId="ADAL" clId="{FA5EBA7A-2B25-4C21-BA73-F39F1608793A}" dt="2024-01-25T13:40:10.759" v="1199" actId="1037"/>
          <ac:spMkLst>
            <pc:docMk/>
            <pc:sldMk cId="1043773931" sldId="305"/>
            <ac:spMk id="11" creationId="{01FC946C-814E-B02F-11F9-9582AB6098E9}"/>
          </ac:spMkLst>
        </pc:spChg>
        <pc:spChg chg="add mod">
          <ac:chgData name="山城 佑斗＠沖縄高専学生" userId="0a33f42f-8c85-4ad3-948a-de5e83642efe" providerId="ADAL" clId="{FA5EBA7A-2B25-4C21-BA73-F39F1608793A}" dt="2024-01-25T13:40:10.759" v="1199" actId="1037"/>
          <ac:spMkLst>
            <pc:docMk/>
            <pc:sldMk cId="1043773931" sldId="305"/>
            <ac:spMk id="12" creationId="{9C88570B-AEE2-C71A-BEB2-C4CD9B78F368}"/>
          </ac:spMkLst>
        </pc:spChg>
        <pc:spChg chg="add mod ord">
          <ac:chgData name="山城 佑斗＠沖縄高専学生" userId="0a33f42f-8c85-4ad3-948a-de5e83642efe" providerId="ADAL" clId="{FA5EBA7A-2B25-4C21-BA73-F39F1608793A}" dt="2024-01-25T13:40:10.759" v="1199" actId="1037"/>
          <ac:spMkLst>
            <pc:docMk/>
            <pc:sldMk cId="1043773931" sldId="305"/>
            <ac:spMk id="13" creationId="{B4F98895-4B06-18F4-C9E9-A2BB7DDA23AD}"/>
          </ac:spMkLst>
        </pc:spChg>
        <pc:spChg chg="add mod">
          <ac:chgData name="山城 佑斗＠沖縄高専学生" userId="0a33f42f-8c85-4ad3-948a-de5e83642efe" providerId="ADAL" clId="{FA5EBA7A-2B25-4C21-BA73-F39F1608793A}" dt="2024-01-25T13:40:10.759" v="1199" actId="1037"/>
          <ac:spMkLst>
            <pc:docMk/>
            <pc:sldMk cId="1043773931" sldId="305"/>
            <ac:spMk id="14" creationId="{7E9358FD-06FF-EB9A-E319-5D35C13DC6BC}"/>
          </ac:spMkLst>
        </pc:spChg>
        <pc:spChg chg="add mod">
          <ac:chgData name="山城 佑斗＠沖縄高専学生" userId="0a33f42f-8c85-4ad3-948a-de5e83642efe" providerId="ADAL" clId="{FA5EBA7A-2B25-4C21-BA73-F39F1608793A}" dt="2024-01-25T13:40:10.759" v="1199" actId="1037"/>
          <ac:spMkLst>
            <pc:docMk/>
            <pc:sldMk cId="1043773931" sldId="305"/>
            <ac:spMk id="15" creationId="{BA21921D-21D5-1FF1-B563-5870F7F06398}"/>
          </ac:spMkLst>
        </pc:spChg>
        <pc:spChg chg="add mod">
          <ac:chgData name="山城 佑斗＠沖縄高専学生" userId="0a33f42f-8c85-4ad3-948a-de5e83642efe" providerId="ADAL" clId="{FA5EBA7A-2B25-4C21-BA73-F39F1608793A}" dt="2024-01-25T13:40:10.759" v="1199" actId="1037"/>
          <ac:spMkLst>
            <pc:docMk/>
            <pc:sldMk cId="1043773931" sldId="305"/>
            <ac:spMk id="16" creationId="{6ED1E4E2-1D8A-00F5-5A40-D98D199C1ADA}"/>
          </ac:spMkLst>
        </pc:spChg>
        <pc:spChg chg="add mod">
          <ac:chgData name="山城 佑斗＠沖縄高専学生" userId="0a33f42f-8c85-4ad3-948a-de5e83642efe" providerId="ADAL" clId="{FA5EBA7A-2B25-4C21-BA73-F39F1608793A}" dt="2024-01-25T13:40:10.759" v="1199" actId="1037"/>
          <ac:spMkLst>
            <pc:docMk/>
            <pc:sldMk cId="1043773931" sldId="305"/>
            <ac:spMk id="17" creationId="{7C52179B-6C0B-8338-075F-3547C1CFC744}"/>
          </ac:spMkLst>
        </pc:spChg>
        <pc:spChg chg="add mod">
          <ac:chgData name="山城 佑斗＠沖縄高専学生" userId="0a33f42f-8c85-4ad3-948a-de5e83642efe" providerId="ADAL" clId="{FA5EBA7A-2B25-4C21-BA73-F39F1608793A}" dt="2024-01-25T13:40:10.759" v="1199" actId="1037"/>
          <ac:spMkLst>
            <pc:docMk/>
            <pc:sldMk cId="1043773931" sldId="305"/>
            <ac:spMk id="18" creationId="{44B47370-B2CF-2454-C4DF-E14982F13529}"/>
          </ac:spMkLst>
        </pc:spChg>
        <pc:spChg chg="add mod topLvl">
          <ac:chgData name="山城 佑斗＠沖縄高専学生" userId="0a33f42f-8c85-4ad3-948a-de5e83642efe" providerId="ADAL" clId="{FA5EBA7A-2B25-4C21-BA73-F39F1608793A}" dt="2024-01-25T13:40:33.819" v="1227" actId="1035"/>
          <ac:spMkLst>
            <pc:docMk/>
            <pc:sldMk cId="1043773931" sldId="305"/>
            <ac:spMk id="19" creationId="{9B8332A7-A926-9774-3032-5A4DC97895B3}"/>
          </ac:spMkLst>
        </pc:spChg>
        <pc:spChg chg="add mod ord">
          <ac:chgData name="山城 佑斗＠沖縄高専学生" userId="0a33f42f-8c85-4ad3-948a-de5e83642efe" providerId="ADAL" clId="{FA5EBA7A-2B25-4C21-BA73-F39F1608793A}" dt="2024-01-25T13:40:10.759" v="1199" actId="1037"/>
          <ac:spMkLst>
            <pc:docMk/>
            <pc:sldMk cId="1043773931" sldId="305"/>
            <ac:spMk id="21" creationId="{FAF5EC4E-94EE-FC31-65B4-E04600D281C5}"/>
          </ac:spMkLst>
        </pc:spChg>
        <pc:spChg chg="add mod">
          <ac:chgData name="山城 佑斗＠沖縄高専学生" userId="0a33f42f-8c85-4ad3-948a-de5e83642efe" providerId="ADAL" clId="{FA5EBA7A-2B25-4C21-BA73-F39F1608793A}" dt="2024-01-25T13:03:37.761" v="992" actId="1076"/>
          <ac:spMkLst>
            <pc:docMk/>
            <pc:sldMk cId="1043773931" sldId="305"/>
            <ac:spMk id="22" creationId="{4F05630D-5F1F-9EED-D516-3F4D94BBE13C}"/>
          </ac:spMkLst>
        </pc:spChg>
        <pc:spChg chg="add mod ord">
          <ac:chgData name="山城 佑斗＠沖縄高専学生" userId="0a33f42f-8c85-4ad3-948a-de5e83642efe" providerId="ADAL" clId="{FA5EBA7A-2B25-4C21-BA73-F39F1608793A}" dt="2024-01-25T13:40:10.759" v="1199" actId="1037"/>
          <ac:spMkLst>
            <pc:docMk/>
            <pc:sldMk cId="1043773931" sldId="305"/>
            <ac:spMk id="23" creationId="{B96E64DC-0F69-3198-ADE5-CAADD2AE9C61}"/>
          </ac:spMkLst>
        </pc:spChg>
        <pc:spChg chg="add mod ord">
          <ac:chgData name="山城 佑斗＠沖縄高専学生" userId="0a33f42f-8c85-4ad3-948a-de5e83642efe" providerId="ADAL" clId="{FA5EBA7A-2B25-4C21-BA73-F39F1608793A}" dt="2024-01-25T13:40:10.759" v="1199" actId="1037"/>
          <ac:spMkLst>
            <pc:docMk/>
            <pc:sldMk cId="1043773931" sldId="305"/>
            <ac:spMk id="24" creationId="{B614CD0E-9F2B-256D-B509-5B2FADE16B79}"/>
          </ac:spMkLst>
        </pc:spChg>
        <pc:spChg chg="add mod ord">
          <ac:chgData name="山城 佑斗＠沖縄高専学生" userId="0a33f42f-8c85-4ad3-948a-de5e83642efe" providerId="ADAL" clId="{FA5EBA7A-2B25-4C21-BA73-F39F1608793A}" dt="2024-01-25T13:40:10.759" v="1199" actId="1037"/>
          <ac:spMkLst>
            <pc:docMk/>
            <pc:sldMk cId="1043773931" sldId="305"/>
            <ac:spMk id="25" creationId="{07161FE1-C35C-4923-6865-338D58B2BD92}"/>
          </ac:spMkLst>
        </pc:spChg>
        <pc:spChg chg="mod">
          <ac:chgData name="山城 佑斗＠沖縄高専学生" userId="0a33f42f-8c85-4ad3-948a-de5e83642efe" providerId="ADAL" clId="{FA5EBA7A-2B25-4C21-BA73-F39F1608793A}" dt="2024-01-25T13:23:11.332" v="1184" actId="20577"/>
          <ac:spMkLst>
            <pc:docMk/>
            <pc:sldMk cId="1043773931" sldId="305"/>
            <ac:spMk id="26" creationId="{D5EF9D38-6978-5358-952E-F04C7B30F9B9}"/>
          </ac:spMkLst>
        </pc:spChg>
        <pc:spChg chg="mod">
          <ac:chgData name="山城 佑斗＠沖縄高専学生" userId="0a33f42f-8c85-4ad3-948a-de5e83642efe" providerId="ADAL" clId="{FA5EBA7A-2B25-4C21-BA73-F39F1608793A}" dt="2024-01-25T13:20:02.580" v="1146" actId="20577"/>
          <ac:spMkLst>
            <pc:docMk/>
            <pc:sldMk cId="1043773931" sldId="305"/>
            <ac:spMk id="27" creationId="{CD8FED12-789E-6BE3-8B17-1FDE09F0119D}"/>
          </ac:spMkLst>
        </pc:spChg>
        <pc:grpChg chg="add del mod">
          <ac:chgData name="山城 佑斗＠沖縄高専学生" userId="0a33f42f-8c85-4ad3-948a-de5e83642efe" providerId="ADAL" clId="{FA5EBA7A-2B25-4C21-BA73-F39F1608793A}" dt="2024-01-25T13:00:22.673" v="963" actId="165"/>
          <ac:grpSpMkLst>
            <pc:docMk/>
            <pc:sldMk cId="1043773931" sldId="305"/>
            <ac:grpSpMk id="20" creationId="{5CB60EC2-32BB-EC00-6265-54956E970565}"/>
          </ac:grpSpMkLst>
        </pc:grpChg>
        <pc:picChg chg="add mod modCrop">
          <ac:chgData name="山城 佑斗＠沖縄高専学生" userId="0a33f42f-8c85-4ad3-948a-de5e83642efe" providerId="ADAL" clId="{FA5EBA7A-2B25-4C21-BA73-F39F1608793A}" dt="2024-01-25T13:40:10.759" v="1199" actId="1037"/>
          <ac:picMkLst>
            <pc:docMk/>
            <pc:sldMk cId="1043773931" sldId="305"/>
            <ac:picMk id="6" creationId="{C7EDA5FC-2931-723B-33ED-B7C9B143A2FB}"/>
          </ac:picMkLst>
        </pc:picChg>
        <pc:picChg chg="add mod modCrop">
          <ac:chgData name="山城 佑斗＠沖縄高専学生" userId="0a33f42f-8c85-4ad3-948a-de5e83642efe" providerId="ADAL" clId="{FA5EBA7A-2B25-4C21-BA73-F39F1608793A}" dt="2024-01-25T13:40:10.759" v="1199" actId="1037"/>
          <ac:picMkLst>
            <pc:docMk/>
            <pc:sldMk cId="1043773931" sldId="305"/>
            <ac:picMk id="7" creationId="{B28D2E37-A54F-9CE6-5813-80CB99B60BA8}"/>
          </ac:picMkLst>
        </pc:picChg>
        <pc:picChg chg="mod">
          <ac:chgData name="山城 佑斗＠沖縄高専学生" userId="0a33f42f-8c85-4ad3-948a-de5e83642efe" providerId="ADAL" clId="{FA5EBA7A-2B25-4C21-BA73-F39F1608793A}" dt="2024-01-25T13:20:56.008" v="1165" actId="27636"/>
          <ac:picMkLst>
            <pc:docMk/>
            <pc:sldMk cId="1043773931" sldId="305"/>
            <ac:picMk id="28" creationId="{2430E139-688A-C084-F0E3-ABB69CF953DC}"/>
          </ac:picMkLst>
        </pc:picChg>
      </pc:sldChg>
      <pc:sldChg chg="addSp delSp modSp mod">
        <pc:chgData name="山城 佑斗＠沖縄高専学生" userId="0a33f42f-8c85-4ad3-948a-de5e83642efe" providerId="ADAL" clId="{FA5EBA7A-2B25-4C21-BA73-F39F1608793A}" dt="2024-01-24T13:35:12.540" v="352" actId="478"/>
        <pc:sldMkLst>
          <pc:docMk/>
          <pc:sldMk cId="3417314400" sldId="315"/>
        </pc:sldMkLst>
        <pc:spChg chg="mod">
          <ac:chgData name="山城 佑斗＠沖縄高専学生" userId="0a33f42f-8c85-4ad3-948a-de5e83642efe" providerId="ADAL" clId="{FA5EBA7A-2B25-4C21-BA73-F39F1608793A}" dt="2024-01-24T13:04:02.841" v="286" actId="1076"/>
          <ac:spMkLst>
            <pc:docMk/>
            <pc:sldMk cId="3417314400" sldId="315"/>
            <ac:spMk id="4" creationId="{99F22357-E9DD-CD67-14BD-02B7BCDB88B2}"/>
          </ac:spMkLst>
        </pc:spChg>
        <pc:spChg chg="add del">
          <ac:chgData name="山城 佑斗＠沖縄高専学生" userId="0a33f42f-8c85-4ad3-948a-de5e83642efe" providerId="ADAL" clId="{FA5EBA7A-2B25-4C21-BA73-F39F1608793A}" dt="2024-01-24T13:04:02.523" v="285" actId="478"/>
          <ac:spMkLst>
            <pc:docMk/>
            <pc:sldMk cId="3417314400" sldId="315"/>
            <ac:spMk id="5" creationId="{5F8E65DF-6A36-59D7-9E6D-2E6388B312B1}"/>
          </ac:spMkLst>
        </pc:spChg>
        <pc:spChg chg="mod">
          <ac:chgData name="山城 佑斗＠沖縄高専学生" userId="0a33f42f-8c85-4ad3-948a-de5e83642efe" providerId="ADAL" clId="{FA5EBA7A-2B25-4C21-BA73-F39F1608793A}" dt="2024-01-24T12:36:37.914" v="173" actId="1076"/>
          <ac:spMkLst>
            <pc:docMk/>
            <pc:sldMk cId="3417314400" sldId="315"/>
            <ac:spMk id="7" creationId="{FE0AD3F0-399A-1A83-8648-161DA5BBC750}"/>
          </ac:spMkLst>
        </pc:spChg>
        <pc:spChg chg="mod ord">
          <ac:chgData name="山城 佑斗＠沖縄高専学生" userId="0a33f42f-8c85-4ad3-948a-de5e83642efe" providerId="ADAL" clId="{FA5EBA7A-2B25-4C21-BA73-F39F1608793A}" dt="2024-01-24T12:31:07.676" v="57" actId="1037"/>
          <ac:spMkLst>
            <pc:docMk/>
            <pc:sldMk cId="3417314400" sldId="315"/>
            <ac:spMk id="9" creationId="{A5D38FAF-0981-3A66-B06A-CE22D8E00DB3}"/>
          </ac:spMkLst>
        </pc:spChg>
        <pc:spChg chg="mod ord">
          <ac:chgData name="山城 佑斗＠沖縄高専学生" userId="0a33f42f-8c85-4ad3-948a-de5e83642efe" providerId="ADAL" clId="{FA5EBA7A-2B25-4C21-BA73-F39F1608793A}" dt="2024-01-24T12:36:34.066" v="172" actId="1076"/>
          <ac:spMkLst>
            <pc:docMk/>
            <pc:sldMk cId="3417314400" sldId="315"/>
            <ac:spMk id="10" creationId="{E9FA501F-9839-8166-947C-0A1E0EB8BBA7}"/>
          </ac:spMkLst>
        </pc:spChg>
        <pc:spChg chg="mod ord">
          <ac:chgData name="山城 佑斗＠沖縄高専学生" userId="0a33f42f-8c85-4ad3-948a-de5e83642efe" providerId="ADAL" clId="{FA5EBA7A-2B25-4C21-BA73-F39F1608793A}" dt="2024-01-24T12:36:26.732" v="170" actId="1076"/>
          <ac:spMkLst>
            <pc:docMk/>
            <pc:sldMk cId="3417314400" sldId="315"/>
            <ac:spMk id="12" creationId="{3F62D3A6-2086-633A-5CFF-578F9980CD34}"/>
          </ac:spMkLst>
        </pc:spChg>
        <pc:spChg chg="mod">
          <ac:chgData name="山城 佑斗＠沖縄高専学生" userId="0a33f42f-8c85-4ad3-948a-de5e83642efe" providerId="ADAL" clId="{FA5EBA7A-2B25-4C21-BA73-F39F1608793A}" dt="2024-01-24T12:31:23.257" v="61" actId="1076"/>
          <ac:spMkLst>
            <pc:docMk/>
            <pc:sldMk cId="3417314400" sldId="315"/>
            <ac:spMk id="13" creationId="{8CCCF40C-B078-3882-9E63-6D9C517C6262}"/>
          </ac:spMkLst>
        </pc:spChg>
        <pc:spChg chg="mod">
          <ac:chgData name="山城 佑斗＠沖縄高専学生" userId="0a33f42f-8c85-4ad3-948a-de5e83642efe" providerId="ADAL" clId="{FA5EBA7A-2B25-4C21-BA73-F39F1608793A}" dt="2024-01-24T12:36:31.143" v="171" actId="1076"/>
          <ac:spMkLst>
            <pc:docMk/>
            <pc:sldMk cId="3417314400" sldId="315"/>
            <ac:spMk id="14" creationId="{2342E8E7-2869-8B6F-7060-8DB1C739C079}"/>
          </ac:spMkLst>
        </pc:spChg>
        <pc:spChg chg="mod">
          <ac:chgData name="山城 佑斗＠沖縄高専学生" userId="0a33f42f-8c85-4ad3-948a-de5e83642efe" providerId="ADAL" clId="{FA5EBA7A-2B25-4C21-BA73-F39F1608793A}" dt="2024-01-24T13:03:39.909" v="280" actId="1076"/>
          <ac:spMkLst>
            <pc:docMk/>
            <pc:sldMk cId="3417314400" sldId="315"/>
            <ac:spMk id="15" creationId="{65C2A0E3-AFC1-21E7-7150-A485C81D85A8}"/>
          </ac:spMkLst>
        </pc:spChg>
        <pc:spChg chg="add mod">
          <ac:chgData name="山城 佑斗＠沖縄高専学生" userId="0a33f42f-8c85-4ad3-948a-de5e83642efe" providerId="ADAL" clId="{FA5EBA7A-2B25-4C21-BA73-F39F1608793A}" dt="2024-01-24T12:29:55.676" v="41" actId="2085"/>
          <ac:spMkLst>
            <pc:docMk/>
            <pc:sldMk cId="3417314400" sldId="315"/>
            <ac:spMk id="16" creationId="{4C1F6835-2727-DCA2-B659-CE037930E07D}"/>
          </ac:spMkLst>
        </pc:spChg>
        <pc:spChg chg="add mod">
          <ac:chgData name="山城 佑斗＠沖縄高専学生" userId="0a33f42f-8c85-4ad3-948a-de5e83642efe" providerId="ADAL" clId="{FA5EBA7A-2B25-4C21-BA73-F39F1608793A}" dt="2024-01-24T12:32:43.326" v="79" actId="1038"/>
          <ac:spMkLst>
            <pc:docMk/>
            <pc:sldMk cId="3417314400" sldId="315"/>
            <ac:spMk id="18" creationId="{1B9AA239-AE9F-BDFB-CA6D-51A41DA1D95A}"/>
          </ac:spMkLst>
        </pc:spChg>
        <pc:spChg chg="add del">
          <ac:chgData name="山城 佑斗＠沖縄高専学生" userId="0a33f42f-8c85-4ad3-948a-de5e83642efe" providerId="ADAL" clId="{FA5EBA7A-2B25-4C21-BA73-F39F1608793A}" dt="2024-01-24T12:26:38.786" v="32" actId="478"/>
          <ac:spMkLst>
            <pc:docMk/>
            <pc:sldMk cId="3417314400" sldId="315"/>
            <ac:spMk id="21" creationId="{4A9CC51B-F1E3-88A6-7E62-746C0064F5DD}"/>
          </ac:spMkLst>
        </pc:spChg>
        <pc:spChg chg="add del mod">
          <ac:chgData name="山城 佑斗＠沖縄高専学生" userId="0a33f42f-8c85-4ad3-948a-de5e83642efe" providerId="ADAL" clId="{FA5EBA7A-2B25-4C21-BA73-F39F1608793A}" dt="2024-01-24T13:04:27.250" v="330" actId="1036"/>
          <ac:spMkLst>
            <pc:docMk/>
            <pc:sldMk cId="3417314400" sldId="315"/>
            <ac:spMk id="24" creationId="{9617E04A-B982-3085-3512-DBE9CEAEDEAD}"/>
          </ac:spMkLst>
        </pc:spChg>
        <pc:spChg chg="add mod">
          <ac:chgData name="山城 佑斗＠沖縄高専学生" userId="0a33f42f-8c85-4ad3-948a-de5e83642efe" providerId="ADAL" clId="{FA5EBA7A-2B25-4C21-BA73-F39F1608793A}" dt="2024-01-24T12:33:47.210" v="104" actId="1076"/>
          <ac:spMkLst>
            <pc:docMk/>
            <pc:sldMk cId="3417314400" sldId="315"/>
            <ac:spMk id="26" creationId="{B998D0F9-0C9A-E2A3-3959-8607F56F7197}"/>
          </ac:spMkLst>
        </pc:spChg>
        <pc:spChg chg="add mod">
          <ac:chgData name="山城 佑斗＠沖縄高専学生" userId="0a33f42f-8c85-4ad3-948a-de5e83642efe" providerId="ADAL" clId="{FA5EBA7A-2B25-4C21-BA73-F39F1608793A}" dt="2024-01-24T12:35:31.834" v="153" actId="14100"/>
          <ac:spMkLst>
            <pc:docMk/>
            <pc:sldMk cId="3417314400" sldId="315"/>
            <ac:spMk id="31" creationId="{1B42397D-1C25-3243-35EC-4B316B715B4D}"/>
          </ac:spMkLst>
        </pc:spChg>
        <pc:spChg chg="add mod ord">
          <ac:chgData name="山城 佑斗＠沖縄高専学生" userId="0a33f42f-8c85-4ad3-948a-de5e83642efe" providerId="ADAL" clId="{FA5EBA7A-2B25-4C21-BA73-F39F1608793A}" dt="2024-01-24T12:36:12.717" v="167" actId="166"/>
          <ac:spMkLst>
            <pc:docMk/>
            <pc:sldMk cId="3417314400" sldId="315"/>
            <ac:spMk id="32" creationId="{D005C30F-5C42-FC08-BC38-0EF7D189F361}"/>
          </ac:spMkLst>
        </pc:spChg>
        <pc:spChg chg="add mod ord">
          <ac:chgData name="山城 佑斗＠沖縄高専学生" userId="0a33f42f-8c85-4ad3-948a-de5e83642efe" providerId="ADAL" clId="{FA5EBA7A-2B25-4C21-BA73-F39F1608793A}" dt="2024-01-24T12:36:08.317" v="166" actId="167"/>
          <ac:spMkLst>
            <pc:docMk/>
            <pc:sldMk cId="3417314400" sldId="315"/>
            <ac:spMk id="40" creationId="{D32F63D1-D993-8982-216E-D4A39C4BA401}"/>
          </ac:spMkLst>
        </pc:spChg>
        <pc:spChg chg="add del mod">
          <ac:chgData name="山城 佑斗＠沖縄高専学生" userId="0a33f42f-8c85-4ad3-948a-de5e83642efe" providerId="ADAL" clId="{FA5EBA7A-2B25-4C21-BA73-F39F1608793A}" dt="2024-01-24T13:35:12.540" v="352" actId="478"/>
          <ac:spMkLst>
            <pc:docMk/>
            <pc:sldMk cId="3417314400" sldId="315"/>
            <ac:spMk id="42" creationId="{B1303238-D599-6A0E-1E77-75B098C9E33E}"/>
          </ac:spMkLst>
        </pc:spChg>
        <pc:spChg chg="add del mod ord">
          <ac:chgData name="山城 佑斗＠沖縄高専学生" userId="0a33f42f-8c85-4ad3-948a-de5e83642efe" providerId="ADAL" clId="{FA5EBA7A-2B25-4C21-BA73-F39F1608793A}" dt="2024-01-24T13:04:17.992" v="294" actId="478"/>
          <ac:spMkLst>
            <pc:docMk/>
            <pc:sldMk cId="3417314400" sldId="315"/>
            <ac:spMk id="43" creationId="{0E9D85C7-CEF8-2889-6705-B433CDF85FDD}"/>
          </ac:spMkLst>
        </pc:spChg>
        <pc:picChg chg="del mod modCrop">
          <ac:chgData name="山城 佑斗＠沖縄高専学生" userId="0a33f42f-8c85-4ad3-948a-de5e83642efe" providerId="ADAL" clId="{FA5EBA7A-2B25-4C21-BA73-F39F1608793A}" dt="2024-01-24T12:25:30.626" v="16" actId="478"/>
          <ac:picMkLst>
            <pc:docMk/>
            <pc:sldMk cId="3417314400" sldId="315"/>
            <ac:picMk id="11" creationId="{439E8103-1928-58E3-4B68-D90C9D4E56BC}"/>
          </ac:picMkLst>
        </pc:picChg>
        <pc:picChg chg="add mod">
          <ac:chgData name="山城 佑斗＠沖縄高専学生" userId="0a33f42f-8c85-4ad3-948a-de5e83642efe" providerId="ADAL" clId="{FA5EBA7A-2B25-4C21-BA73-F39F1608793A}" dt="2024-01-24T12:31:54.395" v="68" actId="1076"/>
          <ac:picMkLst>
            <pc:docMk/>
            <pc:sldMk cId="3417314400" sldId="315"/>
            <ac:picMk id="22" creationId="{238DE604-EE0B-E5BD-6025-987A273182DD}"/>
          </ac:picMkLst>
        </pc:picChg>
        <pc:picChg chg="mod">
          <ac:chgData name="山城 佑斗＠沖縄高専学生" userId="0a33f42f-8c85-4ad3-948a-de5e83642efe" providerId="ADAL" clId="{FA5EBA7A-2B25-4C21-BA73-F39F1608793A}" dt="2024-01-24T12:26:52.843" v="34" actId="1076"/>
          <ac:picMkLst>
            <pc:docMk/>
            <pc:sldMk cId="3417314400" sldId="315"/>
            <ac:picMk id="23" creationId="{213083E5-5F3F-B7DD-0AEF-B710F0CF7B5E}"/>
          </ac:picMkLst>
        </pc:picChg>
        <pc:cxnChg chg="del">
          <ac:chgData name="山城 佑斗＠沖縄高専学生" userId="0a33f42f-8c85-4ad3-948a-de5e83642efe" providerId="ADAL" clId="{FA5EBA7A-2B25-4C21-BA73-F39F1608793A}" dt="2024-01-24T12:26:33.216" v="29" actId="478"/>
          <ac:cxnSpMkLst>
            <pc:docMk/>
            <pc:sldMk cId="3417314400" sldId="315"/>
            <ac:cxnSpMk id="17" creationId="{D3CF904D-E128-AB59-C9C7-6B778D1C1845}"/>
          </ac:cxnSpMkLst>
        </pc:cxnChg>
      </pc:sldChg>
      <pc:sldChg chg="modSp mod">
        <pc:chgData name="山城 佑斗＠沖縄高専学生" userId="0a33f42f-8c85-4ad3-948a-de5e83642efe" providerId="ADAL" clId="{FA5EBA7A-2B25-4C21-BA73-F39F1608793A}" dt="2024-01-24T12:24:06.064" v="3" actId="14100"/>
        <pc:sldMkLst>
          <pc:docMk/>
          <pc:sldMk cId="3898274091" sldId="316"/>
        </pc:sldMkLst>
        <pc:spChg chg="mod">
          <ac:chgData name="山城 佑斗＠沖縄高専学生" userId="0a33f42f-8c85-4ad3-948a-de5e83642efe" providerId="ADAL" clId="{FA5EBA7A-2B25-4C21-BA73-F39F1608793A}" dt="2024-01-24T12:24:06.064" v="3" actId="14100"/>
          <ac:spMkLst>
            <pc:docMk/>
            <pc:sldMk cId="3898274091" sldId="316"/>
            <ac:spMk id="11" creationId="{61196148-9357-C2C0-E004-254D0C4381FB}"/>
          </ac:spMkLst>
        </pc:spChg>
      </pc:sldChg>
      <pc:sldChg chg="modSp mod">
        <pc:chgData name="山城 佑斗＠沖縄高専学生" userId="0a33f42f-8c85-4ad3-948a-de5e83642efe" providerId="ADAL" clId="{FA5EBA7A-2B25-4C21-BA73-F39F1608793A}" dt="2024-01-24T12:34:45.372" v="114" actId="732"/>
        <pc:sldMkLst>
          <pc:docMk/>
          <pc:sldMk cId="2077656607" sldId="319"/>
        </pc:sldMkLst>
        <pc:picChg chg="mod modCrop">
          <ac:chgData name="山城 佑斗＠沖縄高専学生" userId="0a33f42f-8c85-4ad3-948a-de5e83642efe" providerId="ADAL" clId="{FA5EBA7A-2B25-4C21-BA73-F39F1608793A}" dt="2024-01-24T12:34:45.372" v="114" actId="732"/>
          <ac:picMkLst>
            <pc:docMk/>
            <pc:sldMk cId="2077656607" sldId="319"/>
            <ac:picMk id="53" creationId="{CD52F525-CFFD-9002-A3AE-CFDA76C308B4}"/>
          </ac:picMkLst>
        </pc:picChg>
      </pc:sldChg>
      <pc:sldChg chg="add del">
        <pc:chgData name="山城 佑斗＠沖縄高専学生" userId="0a33f42f-8c85-4ad3-948a-de5e83642efe" providerId="ADAL" clId="{FA5EBA7A-2B25-4C21-BA73-F39F1608793A}" dt="2024-01-24T13:35:18.213" v="353" actId="47"/>
        <pc:sldMkLst>
          <pc:docMk/>
          <pc:sldMk cId="3199054359" sldId="322"/>
        </pc:sldMkLst>
      </pc:sldChg>
      <pc:sldChg chg="modSp mod">
        <pc:chgData name="山城 佑斗＠沖縄高専学生" userId="0a33f42f-8c85-4ad3-948a-de5e83642efe" providerId="ADAL" clId="{FA5EBA7A-2B25-4C21-BA73-F39F1608793A}" dt="2024-01-25T13:41:50.208" v="1232" actId="27636"/>
        <pc:sldMkLst>
          <pc:docMk/>
          <pc:sldMk cId="2842147825" sldId="325"/>
        </pc:sldMkLst>
        <pc:spChg chg="mod">
          <ac:chgData name="山城 佑斗＠沖縄高専学生" userId="0a33f42f-8c85-4ad3-948a-de5e83642efe" providerId="ADAL" clId="{FA5EBA7A-2B25-4C21-BA73-F39F1608793A}" dt="2024-01-25T13:41:50.208" v="1232" actId="27636"/>
          <ac:spMkLst>
            <pc:docMk/>
            <pc:sldMk cId="2842147825" sldId="325"/>
            <ac:spMk id="45" creationId="{4CD12BB4-A6C0-3BD6-AD0D-345CCCEBD770}"/>
          </ac:spMkLst>
        </pc:spChg>
      </pc:sldChg>
      <pc:sldChg chg="modSp add del mod setBg">
        <pc:chgData name="山城 佑斗＠沖縄高専学生" userId="0a33f42f-8c85-4ad3-948a-de5e83642efe" providerId="ADAL" clId="{FA5EBA7A-2B25-4C21-BA73-F39F1608793A}" dt="2024-01-24T13:35:23.318" v="354" actId="47"/>
        <pc:sldMkLst>
          <pc:docMk/>
          <pc:sldMk cId="2545263019" sldId="329"/>
        </pc:sldMkLst>
        <pc:spChg chg="mod">
          <ac:chgData name="山城 佑斗＠沖縄高専学生" userId="0a33f42f-8c85-4ad3-948a-de5e83642efe" providerId="ADAL" clId="{FA5EBA7A-2B25-4C21-BA73-F39F1608793A}" dt="2024-01-24T13:06:41.632" v="345" actId="1036"/>
          <ac:spMkLst>
            <pc:docMk/>
            <pc:sldMk cId="2545263019" sldId="329"/>
            <ac:spMk id="4" creationId="{719DE4D6-E8CB-1391-293D-7D6BD78FDE2F}"/>
          </ac:spMkLst>
        </pc:spChg>
      </pc:sldChg>
      <pc:sldChg chg="modSp mod">
        <pc:chgData name="山城 佑斗＠沖縄高専学生" userId="0a33f42f-8c85-4ad3-948a-de5e83642efe" providerId="ADAL" clId="{FA5EBA7A-2B25-4C21-BA73-F39F1608793A}" dt="2024-01-25T13:08:29.359" v="1089" actId="1076"/>
        <pc:sldMkLst>
          <pc:docMk/>
          <pc:sldMk cId="1254636874" sldId="330"/>
        </pc:sldMkLst>
        <pc:spChg chg="mod">
          <ac:chgData name="山城 佑斗＠沖縄高専学生" userId="0a33f42f-8c85-4ad3-948a-de5e83642efe" providerId="ADAL" clId="{FA5EBA7A-2B25-4C21-BA73-F39F1608793A}" dt="2024-01-25T13:08:18.692" v="1086" actId="207"/>
          <ac:spMkLst>
            <pc:docMk/>
            <pc:sldMk cId="1254636874" sldId="330"/>
            <ac:spMk id="7" creationId="{CB0A8FDD-D7FF-2873-E50B-C39E30BB73BE}"/>
          </ac:spMkLst>
        </pc:spChg>
        <pc:spChg chg="mod">
          <ac:chgData name="山城 佑斗＠沖縄高専学生" userId="0a33f42f-8c85-4ad3-948a-de5e83642efe" providerId="ADAL" clId="{FA5EBA7A-2B25-4C21-BA73-F39F1608793A}" dt="2024-01-25T13:08:24.782" v="1087" actId="207"/>
          <ac:spMkLst>
            <pc:docMk/>
            <pc:sldMk cId="1254636874" sldId="330"/>
            <ac:spMk id="8" creationId="{2E44BD17-FD55-4BC3-9CA9-28EDC8EEEEBD}"/>
          </ac:spMkLst>
        </pc:spChg>
        <pc:picChg chg="mod">
          <ac:chgData name="山城 佑斗＠沖縄高専学生" userId="0a33f42f-8c85-4ad3-948a-de5e83642efe" providerId="ADAL" clId="{FA5EBA7A-2B25-4C21-BA73-F39F1608793A}" dt="2024-01-25T13:08:29.359" v="1089" actId="1076"/>
          <ac:picMkLst>
            <pc:docMk/>
            <pc:sldMk cId="1254636874" sldId="330"/>
            <ac:picMk id="49" creationId="{F04D1DFE-5C39-F8A2-B7CD-9015A075E411}"/>
          </ac:picMkLst>
        </pc:picChg>
      </pc:sldChg>
    </pc:docChg>
  </pc:docChgLst>
  <pc:docChgLst>
    <pc:chgData name="神谷 智喜@沖縄高専学生" userId="e1fcea3a-66e4-40bc-b928-baf5fed8d8f0" providerId="ADAL" clId="{839CFDDA-B94D-4B34-AC9D-CA12217DCE0F}"/>
    <pc:docChg chg="undo custSel modSld">
      <pc:chgData name="神谷 智喜@沖縄高専学生" userId="e1fcea3a-66e4-40bc-b928-baf5fed8d8f0" providerId="ADAL" clId="{839CFDDA-B94D-4B34-AC9D-CA12217DCE0F}" dt="2024-01-26T06:57:53.105" v="2722" actId="1076"/>
      <pc:docMkLst>
        <pc:docMk/>
      </pc:docMkLst>
      <pc:sldChg chg="addSp modSp mod">
        <pc:chgData name="神谷 智喜@沖縄高専学生" userId="e1fcea3a-66e4-40bc-b928-baf5fed8d8f0" providerId="ADAL" clId="{839CFDDA-B94D-4B34-AC9D-CA12217DCE0F}" dt="2024-01-26T01:05:18.376" v="2349" actId="20577"/>
        <pc:sldMkLst>
          <pc:docMk/>
          <pc:sldMk cId="3343079888" sldId="276"/>
        </pc:sldMkLst>
        <pc:spChg chg="mod">
          <ac:chgData name="神谷 智喜@沖縄高専学生" userId="e1fcea3a-66e4-40bc-b928-baf5fed8d8f0" providerId="ADAL" clId="{839CFDDA-B94D-4B34-AC9D-CA12217DCE0F}" dt="2024-01-24T16:05:26.967" v="1070" actId="20577"/>
          <ac:spMkLst>
            <pc:docMk/>
            <pc:sldMk cId="3343079888" sldId="276"/>
            <ac:spMk id="4" creationId="{719DE4D6-E8CB-1391-293D-7D6BD78FDE2F}"/>
          </ac:spMkLst>
        </pc:spChg>
        <pc:spChg chg="mod">
          <ac:chgData name="神谷 智喜@沖縄高専学生" userId="e1fcea3a-66e4-40bc-b928-baf5fed8d8f0" providerId="ADAL" clId="{839CFDDA-B94D-4B34-AC9D-CA12217DCE0F}" dt="2024-01-24T16:07:47.518" v="1104" actId="1076"/>
          <ac:spMkLst>
            <pc:docMk/>
            <pc:sldMk cId="3343079888" sldId="276"/>
            <ac:spMk id="5" creationId="{588F1FC6-15F1-6F2B-B789-752F8D3A2312}"/>
          </ac:spMkLst>
        </pc:spChg>
        <pc:spChg chg="mod">
          <ac:chgData name="神谷 智喜@沖縄高専学生" userId="e1fcea3a-66e4-40bc-b928-baf5fed8d8f0" providerId="ADAL" clId="{839CFDDA-B94D-4B34-AC9D-CA12217DCE0F}" dt="2024-01-24T16:07:38.374" v="1103" actId="1076"/>
          <ac:spMkLst>
            <pc:docMk/>
            <pc:sldMk cId="3343079888" sldId="276"/>
            <ac:spMk id="7" creationId="{18459E15-89D2-D53E-3F12-21E640EE7C05}"/>
          </ac:spMkLst>
        </pc:spChg>
        <pc:spChg chg="add mod">
          <ac:chgData name="神谷 智喜@沖縄高専学生" userId="e1fcea3a-66e4-40bc-b928-baf5fed8d8f0" providerId="ADAL" clId="{839CFDDA-B94D-4B34-AC9D-CA12217DCE0F}" dt="2024-01-26T01:05:04.050" v="2338" actId="1076"/>
          <ac:spMkLst>
            <pc:docMk/>
            <pc:sldMk cId="3343079888" sldId="276"/>
            <ac:spMk id="10" creationId="{A1BEC37B-93EB-47A5-BF0C-55945FFDA004}"/>
          </ac:spMkLst>
        </pc:spChg>
        <pc:spChg chg="add mod ord">
          <ac:chgData name="神谷 智喜@沖縄高専学生" userId="e1fcea3a-66e4-40bc-b928-baf5fed8d8f0" providerId="ADAL" clId="{839CFDDA-B94D-4B34-AC9D-CA12217DCE0F}" dt="2024-01-26T01:05:18.376" v="2349" actId="20577"/>
          <ac:spMkLst>
            <pc:docMk/>
            <pc:sldMk cId="3343079888" sldId="276"/>
            <ac:spMk id="11" creationId="{351FCB11-C217-9333-6A44-1F2D0B7C4FF3}"/>
          </ac:spMkLst>
        </pc:spChg>
        <pc:picChg chg="add mod">
          <ac:chgData name="神谷 智喜@沖縄高専学生" userId="e1fcea3a-66e4-40bc-b928-baf5fed8d8f0" providerId="ADAL" clId="{839CFDDA-B94D-4B34-AC9D-CA12217DCE0F}" dt="2024-01-24T16:07:56.777" v="1105" actId="1076"/>
          <ac:picMkLst>
            <pc:docMk/>
            <pc:sldMk cId="3343079888" sldId="276"/>
            <ac:picMk id="9" creationId="{57BB1F43-0228-92A1-09A4-FE8C6BF36DAA}"/>
          </ac:picMkLst>
        </pc:picChg>
      </pc:sldChg>
      <pc:sldChg chg="addSp delSp modSp mod">
        <pc:chgData name="神谷 智喜@沖縄高専学生" userId="e1fcea3a-66e4-40bc-b928-baf5fed8d8f0" providerId="ADAL" clId="{839CFDDA-B94D-4B34-AC9D-CA12217DCE0F}" dt="2024-01-26T06:57:53.105" v="2722" actId="1076"/>
        <pc:sldMkLst>
          <pc:docMk/>
          <pc:sldMk cId="2060289659" sldId="303"/>
        </pc:sldMkLst>
        <pc:spChg chg="add mod">
          <ac:chgData name="神谷 智喜@沖縄高専学生" userId="e1fcea3a-66e4-40bc-b928-baf5fed8d8f0" providerId="ADAL" clId="{839CFDDA-B94D-4B34-AC9D-CA12217DCE0F}" dt="2024-01-25T00:19:45.337" v="1589" actId="1076"/>
          <ac:spMkLst>
            <pc:docMk/>
            <pc:sldMk cId="2060289659" sldId="303"/>
            <ac:spMk id="2" creationId="{A38D75EB-4F8D-FD27-7555-F452C6CA6F50}"/>
          </ac:spMkLst>
        </pc:spChg>
        <pc:spChg chg="add mod">
          <ac:chgData name="神谷 智喜@沖縄高専学生" userId="e1fcea3a-66e4-40bc-b928-baf5fed8d8f0" providerId="ADAL" clId="{839CFDDA-B94D-4B34-AC9D-CA12217DCE0F}" dt="2024-01-24T15:39:12.960" v="614" actId="1076"/>
          <ac:spMkLst>
            <pc:docMk/>
            <pc:sldMk cId="2060289659" sldId="303"/>
            <ac:spMk id="5" creationId="{EF533A23-A22D-21E3-AB50-6409F146FA7C}"/>
          </ac:spMkLst>
        </pc:spChg>
        <pc:spChg chg="mod">
          <ac:chgData name="神谷 智喜@沖縄高専学生" userId="e1fcea3a-66e4-40bc-b928-baf5fed8d8f0" providerId="ADAL" clId="{839CFDDA-B94D-4B34-AC9D-CA12217DCE0F}" dt="2024-01-26T06:16:27.831" v="2523" actId="1076"/>
          <ac:spMkLst>
            <pc:docMk/>
            <pc:sldMk cId="2060289659" sldId="303"/>
            <ac:spMk id="6" creationId="{04B5A71A-D5BA-0932-835F-A037C5A39AFB}"/>
          </ac:spMkLst>
        </pc:spChg>
        <pc:spChg chg="add mod ord">
          <ac:chgData name="神谷 智喜@沖縄高専学生" userId="e1fcea3a-66e4-40bc-b928-baf5fed8d8f0" providerId="ADAL" clId="{839CFDDA-B94D-4B34-AC9D-CA12217DCE0F}" dt="2024-01-24T15:57:10.287" v="921" actId="207"/>
          <ac:spMkLst>
            <pc:docMk/>
            <pc:sldMk cId="2060289659" sldId="303"/>
            <ac:spMk id="7" creationId="{85A108C9-7533-119F-616D-EF20BF7D0D04}"/>
          </ac:spMkLst>
        </pc:spChg>
        <pc:spChg chg="add mod">
          <ac:chgData name="神谷 智喜@沖縄高専学生" userId="e1fcea3a-66e4-40bc-b928-baf5fed8d8f0" providerId="ADAL" clId="{839CFDDA-B94D-4B34-AC9D-CA12217DCE0F}" dt="2024-01-25T23:53:29.565" v="1600" actId="767"/>
          <ac:spMkLst>
            <pc:docMk/>
            <pc:sldMk cId="2060289659" sldId="303"/>
            <ac:spMk id="8" creationId="{623449A0-88C9-8AA4-AAA5-439EEB3ECE8A}"/>
          </ac:spMkLst>
        </pc:spChg>
        <pc:spChg chg="add mod ord">
          <ac:chgData name="神谷 智喜@沖縄高専学生" userId="e1fcea3a-66e4-40bc-b928-baf5fed8d8f0" providerId="ADAL" clId="{839CFDDA-B94D-4B34-AC9D-CA12217DCE0F}" dt="2024-01-24T15:57:16.550" v="922" actId="207"/>
          <ac:spMkLst>
            <pc:docMk/>
            <pc:sldMk cId="2060289659" sldId="303"/>
            <ac:spMk id="10" creationId="{9D882B3A-9DDB-EC31-E437-AABCDF4204EA}"/>
          </ac:spMkLst>
        </pc:spChg>
        <pc:spChg chg="add mod">
          <ac:chgData name="神谷 智喜@沖縄高専学生" userId="e1fcea3a-66e4-40bc-b928-baf5fed8d8f0" providerId="ADAL" clId="{839CFDDA-B94D-4B34-AC9D-CA12217DCE0F}" dt="2024-01-24T15:56:27.496" v="918" actId="1076"/>
          <ac:spMkLst>
            <pc:docMk/>
            <pc:sldMk cId="2060289659" sldId="303"/>
            <ac:spMk id="11" creationId="{21082D83-D7F6-18AC-AD64-29C0C9C19DB6}"/>
          </ac:spMkLst>
        </pc:spChg>
        <pc:spChg chg="add mod">
          <ac:chgData name="神谷 智喜@沖縄高専学生" userId="e1fcea3a-66e4-40bc-b928-baf5fed8d8f0" providerId="ADAL" clId="{839CFDDA-B94D-4B34-AC9D-CA12217DCE0F}" dt="2024-01-24T15:57:05.367" v="920" actId="207"/>
          <ac:spMkLst>
            <pc:docMk/>
            <pc:sldMk cId="2060289659" sldId="303"/>
            <ac:spMk id="12" creationId="{B7B9B0FF-2486-7A9B-B8AD-04E49BF37FB1}"/>
          </ac:spMkLst>
        </pc:spChg>
        <pc:spChg chg="add mod">
          <ac:chgData name="神谷 智喜@沖縄高専学生" userId="e1fcea3a-66e4-40bc-b928-baf5fed8d8f0" providerId="ADAL" clId="{839CFDDA-B94D-4B34-AC9D-CA12217DCE0F}" dt="2024-01-26T01:25:52.467" v="2423" actId="20577"/>
          <ac:spMkLst>
            <pc:docMk/>
            <pc:sldMk cId="2060289659" sldId="303"/>
            <ac:spMk id="13" creationId="{E0FD087E-7829-A76A-27A7-F9885B3BFB05}"/>
          </ac:spMkLst>
        </pc:spChg>
        <pc:spChg chg="add mod">
          <ac:chgData name="神谷 智喜@沖縄高専学生" userId="e1fcea3a-66e4-40bc-b928-baf5fed8d8f0" providerId="ADAL" clId="{839CFDDA-B94D-4B34-AC9D-CA12217DCE0F}" dt="2024-01-24T15:51:35.435" v="910" actId="1076"/>
          <ac:spMkLst>
            <pc:docMk/>
            <pc:sldMk cId="2060289659" sldId="303"/>
            <ac:spMk id="14" creationId="{3F08DE71-286C-F665-192A-7D4E64FA8CF8}"/>
          </ac:spMkLst>
        </pc:spChg>
        <pc:spChg chg="add mod">
          <ac:chgData name="神谷 智喜@沖縄高専学生" userId="e1fcea3a-66e4-40bc-b928-baf5fed8d8f0" providerId="ADAL" clId="{839CFDDA-B94D-4B34-AC9D-CA12217DCE0F}" dt="2024-01-24T15:59:29.223" v="1039" actId="207"/>
          <ac:spMkLst>
            <pc:docMk/>
            <pc:sldMk cId="2060289659" sldId="303"/>
            <ac:spMk id="15" creationId="{B361BF40-F20D-5CC9-C754-7D5836B74C9E}"/>
          </ac:spMkLst>
        </pc:spChg>
        <pc:spChg chg="add mod">
          <ac:chgData name="神谷 智喜@沖縄高専学生" userId="e1fcea3a-66e4-40bc-b928-baf5fed8d8f0" providerId="ADAL" clId="{839CFDDA-B94D-4B34-AC9D-CA12217DCE0F}" dt="2024-01-24T16:13:51.751" v="1207" actId="20577"/>
          <ac:spMkLst>
            <pc:docMk/>
            <pc:sldMk cId="2060289659" sldId="303"/>
            <ac:spMk id="17" creationId="{60238D16-456A-5518-40F3-AC45386D10AC}"/>
          </ac:spMkLst>
        </pc:spChg>
        <pc:spChg chg="add mod">
          <ac:chgData name="神谷 智喜@沖縄高専学生" userId="e1fcea3a-66e4-40bc-b928-baf5fed8d8f0" providerId="ADAL" clId="{839CFDDA-B94D-4B34-AC9D-CA12217DCE0F}" dt="2024-01-24T15:59:05.969" v="1037" actId="1076"/>
          <ac:spMkLst>
            <pc:docMk/>
            <pc:sldMk cId="2060289659" sldId="303"/>
            <ac:spMk id="18" creationId="{1F8BC612-7B9C-A4E2-7A03-E5E151BE3C16}"/>
          </ac:spMkLst>
        </pc:spChg>
        <pc:spChg chg="add mod">
          <ac:chgData name="神谷 智喜@沖縄高専学生" userId="e1fcea3a-66e4-40bc-b928-baf5fed8d8f0" providerId="ADAL" clId="{839CFDDA-B94D-4B34-AC9D-CA12217DCE0F}" dt="2024-01-26T01:25:56.390" v="2428" actId="20577"/>
          <ac:spMkLst>
            <pc:docMk/>
            <pc:sldMk cId="2060289659" sldId="303"/>
            <ac:spMk id="19" creationId="{93C34B69-D2BD-3724-E061-54B85D6C69F4}"/>
          </ac:spMkLst>
        </pc:spChg>
        <pc:spChg chg="add mod">
          <ac:chgData name="神谷 智喜@沖縄高専学生" userId="e1fcea3a-66e4-40bc-b928-baf5fed8d8f0" providerId="ADAL" clId="{839CFDDA-B94D-4B34-AC9D-CA12217DCE0F}" dt="2024-01-26T06:57:39.632" v="2720" actId="1076"/>
          <ac:spMkLst>
            <pc:docMk/>
            <pc:sldMk cId="2060289659" sldId="303"/>
            <ac:spMk id="20" creationId="{DA78B6F5-E537-9892-2D66-11D56766EB83}"/>
          </ac:spMkLst>
        </pc:spChg>
        <pc:spChg chg="add del mod">
          <ac:chgData name="神谷 智喜@沖縄高専学生" userId="e1fcea3a-66e4-40bc-b928-baf5fed8d8f0" providerId="ADAL" clId="{839CFDDA-B94D-4B34-AC9D-CA12217DCE0F}" dt="2024-01-24T16:41:10.752" v="1532" actId="478"/>
          <ac:spMkLst>
            <pc:docMk/>
            <pc:sldMk cId="2060289659" sldId="303"/>
            <ac:spMk id="22" creationId="{339912A2-1B85-4710-DA26-7BF48DE7B847}"/>
          </ac:spMkLst>
        </pc:spChg>
        <pc:spChg chg="add del mod">
          <ac:chgData name="神谷 智喜@沖縄高専学生" userId="e1fcea3a-66e4-40bc-b928-baf5fed8d8f0" providerId="ADAL" clId="{839CFDDA-B94D-4B34-AC9D-CA12217DCE0F}" dt="2024-01-26T00:40:04.122" v="2021" actId="478"/>
          <ac:spMkLst>
            <pc:docMk/>
            <pc:sldMk cId="2060289659" sldId="303"/>
            <ac:spMk id="22" creationId="{5508B98F-2860-4000-714C-9019FD6F28AC}"/>
          </ac:spMkLst>
        </pc:spChg>
        <pc:spChg chg="add mod">
          <ac:chgData name="神谷 智喜@沖縄高専学生" userId="e1fcea3a-66e4-40bc-b928-baf5fed8d8f0" providerId="ADAL" clId="{839CFDDA-B94D-4B34-AC9D-CA12217DCE0F}" dt="2024-01-26T01:25:46.572" v="2412" actId="20577"/>
          <ac:spMkLst>
            <pc:docMk/>
            <pc:sldMk cId="2060289659" sldId="303"/>
            <ac:spMk id="23" creationId="{506CAA24-91D3-A8B6-C0E4-78277E912CEA}"/>
          </ac:spMkLst>
        </pc:spChg>
        <pc:spChg chg="add mod">
          <ac:chgData name="神谷 智喜@沖縄高専学生" userId="e1fcea3a-66e4-40bc-b928-baf5fed8d8f0" providerId="ADAL" clId="{839CFDDA-B94D-4B34-AC9D-CA12217DCE0F}" dt="2024-01-25T00:19:26.126" v="1549" actId="1076"/>
          <ac:spMkLst>
            <pc:docMk/>
            <pc:sldMk cId="2060289659" sldId="303"/>
            <ac:spMk id="24" creationId="{FD05AB06-207E-F234-DE21-2C8713FBED30}"/>
          </ac:spMkLst>
        </pc:spChg>
        <pc:spChg chg="add mod">
          <ac:chgData name="神谷 智喜@沖縄高専学生" userId="e1fcea3a-66e4-40bc-b928-baf5fed8d8f0" providerId="ADAL" clId="{839CFDDA-B94D-4B34-AC9D-CA12217DCE0F}" dt="2024-01-25T00:18:20.384" v="1543" actId="1076"/>
          <ac:spMkLst>
            <pc:docMk/>
            <pc:sldMk cId="2060289659" sldId="303"/>
            <ac:spMk id="25" creationId="{96F65867-2A4E-E3A6-D7DF-B79D49FEE2BA}"/>
          </ac:spMkLst>
        </pc:spChg>
        <pc:spChg chg="add mod">
          <ac:chgData name="神谷 智喜@沖縄高専学生" userId="e1fcea3a-66e4-40bc-b928-baf5fed8d8f0" providerId="ADAL" clId="{839CFDDA-B94D-4B34-AC9D-CA12217DCE0F}" dt="2024-01-26T06:57:46.364" v="2721" actId="14100"/>
          <ac:spMkLst>
            <pc:docMk/>
            <pc:sldMk cId="2060289659" sldId="303"/>
            <ac:spMk id="26" creationId="{0461BF2A-86EB-6D15-3490-C250136A132E}"/>
          </ac:spMkLst>
        </pc:spChg>
        <pc:spChg chg="add mod">
          <ac:chgData name="神谷 智喜@沖縄高専学生" userId="e1fcea3a-66e4-40bc-b928-baf5fed8d8f0" providerId="ADAL" clId="{839CFDDA-B94D-4B34-AC9D-CA12217DCE0F}" dt="2024-01-26T06:57:53.105" v="2722" actId="1076"/>
          <ac:spMkLst>
            <pc:docMk/>
            <pc:sldMk cId="2060289659" sldId="303"/>
            <ac:spMk id="27" creationId="{E23983EF-AEB9-0FD4-771B-92397A6CC686}"/>
          </ac:spMkLst>
        </pc:spChg>
        <pc:picChg chg="add mod">
          <ac:chgData name="神谷 智喜@沖縄高専学生" userId="e1fcea3a-66e4-40bc-b928-baf5fed8d8f0" providerId="ADAL" clId="{839CFDDA-B94D-4B34-AC9D-CA12217DCE0F}" dt="2024-01-24T15:39:12.960" v="614" actId="1076"/>
          <ac:picMkLst>
            <pc:docMk/>
            <pc:sldMk cId="2060289659" sldId="303"/>
            <ac:picMk id="3" creationId="{D4340171-8123-1D56-C380-B15FFCEFD562}"/>
          </ac:picMkLst>
        </pc:picChg>
        <pc:picChg chg="add mod">
          <ac:chgData name="神谷 智喜@沖縄高専学生" userId="e1fcea3a-66e4-40bc-b928-baf5fed8d8f0" providerId="ADAL" clId="{839CFDDA-B94D-4B34-AC9D-CA12217DCE0F}" dt="2024-01-26T06:23:11.956" v="2708" actId="1076"/>
          <ac:picMkLst>
            <pc:docMk/>
            <pc:sldMk cId="2060289659" sldId="303"/>
            <ac:picMk id="9" creationId="{F6200B75-7EBF-D589-ACE6-371177EA1F6F}"/>
          </ac:picMkLst>
        </pc:picChg>
        <pc:picChg chg="add del mod">
          <ac:chgData name="神谷 智喜@沖縄高専学生" userId="e1fcea3a-66e4-40bc-b928-baf5fed8d8f0" providerId="ADAL" clId="{839CFDDA-B94D-4B34-AC9D-CA12217DCE0F}" dt="2024-01-24T15:57:26.015" v="923" actId="478"/>
          <ac:picMkLst>
            <pc:docMk/>
            <pc:sldMk cId="2060289659" sldId="303"/>
            <ac:picMk id="16" creationId="{8202F4D7-24FB-AE15-7413-3335D10F3354}"/>
          </ac:picMkLst>
        </pc:picChg>
        <pc:picChg chg="add mod">
          <ac:chgData name="神谷 智喜@沖縄高専学生" userId="e1fcea3a-66e4-40bc-b928-baf5fed8d8f0" providerId="ADAL" clId="{839CFDDA-B94D-4B34-AC9D-CA12217DCE0F}" dt="2024-01-24T16:15:52.709" v="1214" actId="1076"/>
          <ac:picMkLst>
            <pc:docMk/>
            <pc:sldMk cId="2060289659" sldId="303"/>
            <ac:picMk id="21" creationId="{99E759B9-101F-E5B6-CE99-513A8331746E}"/>
          </ac:picMkLst>
        </pc:picChg>
      </pc:sldChg>
      <pc:sldChg chg="modSp mod">
        <pc:chgData name="神谷 智喜@沖縄高専学生" userId="e1fcea3a-66e4-40bc-b928-baf5fed8d8f0" providerId="ADAL" clId="{839CFDDA-B94D-4B34-AC9D-CA12217DCE0F}" dt="2024-01-26T06:57:21.951" v="2718" actId="27636"/>
        <pc:sldMkLst>
          <pc:docMk/>
          <pc:sldMk cId="1043773931" sldId="305"/>
        </pc:sldMkLst>
        <pc:spChg chg="mod">
          <ac:chgData name="神谷 智喜@沖縄高専学生" userId="e1fcea3a-66e4-40bc-b928-baf5fed8d8f0" providerId="ADAL" clId="{839CFDDA-B94D-4B34-AC9D-CA12217DCE0F}" dt="2024-01-26T01:28:27.963" v="2482" actId="1036"/>
          <ac:spMkLst>
            <pc:docMk/>
            <pc:sldMk cId="1043773931" sldId="305"/>
            <ac:spMk id="4" creationId="{719DE4D6-E8CB-1391-293D-7D6BD78FDE2F}"/>
          </ac:spMkLst>
        </pc:spChg>
        <pc:spChg chg="mod">
          <ac:chgData name="神谷 智喜@沖縄高専学生" userId="e1fcea3a-66e4-40bc-b928-baf5fed8d8f0" providerId="ADAL" clId="{839CFDDA-B94D-4B34-AC9D-CA12217DCE0F}" dt="2024-01-26T06:57:21.951" v="2717" actId="27636"/>
          <ac:spMkLst>
            <pc:docMk/>
            <pc:sldMk cId="1043773931" sldId="305"/>
            <ac:spMk id="14" creationId="{7E9358FD-06FF-EB9A-E319-5D35C13DC6BC}"/>
          </ac:spMkLst>
        </pc:spChg>
        <pc:spChg chg="mod">
          <ac:chgData name="神谷 智喜@沖縄高専学生" userId="e1fcea3a-66e4-40bc-b928-baf5fed8d8f0" providerId="ADAL" clId="{839CFDDA-B94D-4B34-AC9D-CA12217DCE0F}" dt="2024-01-26T06:57:21.951" v="2718" actId="27636"/>
          <ac:spMkLst>
            <pc:docMk/>
            <pc:sldMk cId="1043773931" sldId="305"/>
            <ac:spMk id="15" creationId="{BA21921D-21D5-1FF1-B563-5870F7F06398}"/>
          </ac:spMkLst>
        </pc:spChg>
        <pc:spChg chg="mod">
          <ac:chgData name="神谷 智喜@沖縄高専学生" userId="e1fcea3a-66e4-40bc-b928-baf5fed8d8f0" providerId="ADAL" clId="{839CFDDA-B94D-4B34-AC9D-CA12217DCE0F}" dt="2024-01-26T01:28:08.662" v="2452" actId="1037"/>
          <ac:spMkLst>
            <pc:docMk/>
            <pc:sldMk cId="1043773931" sldId="305"/>
            <ac:spMk id="24" creationId="{B614CD0E-9F2B-256D-B509-5B2FADE16B79}"/>
          </ac:spMkLst>
        </pc:spChg>
      </pc:sldChg>
      <pc:sldChg chg="modSp mod">
        <pc:chgData name="神谷 智喜@沖縄高専学生" userId="e1fcea3a-66e4-40bc-b928-baf5fed8d8f0" providerId="ADAL" clId="{839CFDDA-B94D-4B34-AC9D-CA12217DCE0F}" dt="2024-01-24T09:56:02.556" v="207" actId="1076"/>
        <pc:sldMkLst>
          <pc:docMk/>
          <pc:sldMk cId="3417314400" sldId="315"/>
        </pc:sldMkLst>
        <pc:picChg chg="mod">
          <ac:chgData name="神谷 智喜@沖縄高専学生" userId="e1fcea3a-66e4-40bc-b928-baf5fed8d8f0" providerId="ADAL" clId="{839CFDDA-B94D-4B34-AC9D-CA12217DCE0F}" dt="2024-01-24T09:56:02.556" v="207" actId="1076"/>
          <ac:picMkLst>
            <pc:docMk/>
            <pc:sldMk cId="3417314400" sldId="315"/>
            <ac:picMk id="11" creationId="{439E8103-1928-58E3-4B68-D90C9D4E56BC}"/>
          </ac:picMkLst>
        </pc:picChg>
      </pc:sldChg>
      <pc:sldChg chg="modSp mod">
        <pc:chgData name="神谷 智喜@沖縄高専学生" userId="e1fcea3a-66e4-40bc-b928-baf5fed8d8f0" providerId="ADAL" clId="{839CFDDA-B94D-4B34-AC9D-CA12217DCE0F}" dt="2024-01-24T15:16:31.278" v="410" actId="1036"/>
        <pc:sldMkLst>
          <pc:docMk/>
          <pc:sldMk cId="690414745" sldId="318"/>
        </pc:sldMkLst>
        <pc:spChg chg="mod">
          <ac:chgData name="神谷 智喜@沖縄高専学生" userId="e1fcea3a-66e4-40bc-b928-baf5fed8d8f0" providerId="ADAL" clId="{839CFDDA-B94D-4B34-AC9D-CA12217DCE0F}" dt="2024-01-24T15:16:31.278" v="410" actId="1036"/>
          <ac:spMkLst>
            <pc:docMk/>
            <pc:sldMk cId="690414745" sldId="318"/>
            <ac:spMk id="18" creationId="{CEF79EEA-8A36-B91E-2281-74E548E02F70}"/>
          </ac:spMkLst>
        </pc:spChg>
      </pc:sldChg>
      <pc:sldChg chg="modSp mod modShow">
        <pc:chgData name="神谷 智喜@沖縄高専学生" userId="e1fcea3a-66e4-40bc-b928-baf5fed8d8f0" providerId="ADAL" clId="{839CFDDA-B94D-4B34-AC9D-CA12217DCE0F}" dt="2024-01-26T01:35:21.037" v="2484" actId="729"/>
        <pc:sldMkLst>
          <pc:docMk/>
          <pc:sldMk cId="2077656607" sldId="319"/>
        </pc:sldMkLst>
        <pc:picChg chg="mod">
          <ac:chgData name="神谷 智喜@沖縄高専学生" userId="e1fcea3a-66e4-40bc-b928-baf5fed8d8f0" providerId="ADAL" clId="{839CFDDA-B94D-4B34-AC9D-CA12217DCE0F}" dt="2024-01-24T15:35:20.997" v="553" actId="1076"/>
          <ac:picMkLst>
            <pc:docMk/>
            <pc:sldMk cId="2077656607" sldId="319"/>
            <ac:picMk id="53" creationId="{CD52F525-CFFD-9002-A3AE-CFDA76C308B4}"/>
          </ac:picMkLst>
        </pc:picChg>
      </pc:sldChg>
      <pc:sldChg chg="addSp delSp modSp mod">
        <pc:chgData name="神谷 智喜@沖縄高専学生" userId="e1fcea3a-66e4-40bc-b928-baf5fed8d8f0" providerId="ADAL" clId="{839CFDDA-B94D-4B34-AC9D-CA12217DCE0F}" dt="2024-01-24T15:01:15.176" v="384" actId="478"/>
        <pc:sldMkLst>
          <pc:docMk/>
          <pc:sldMk cId="3644173232" sldId="323"/>
        </pc:sldMkLst>
        <pc:spChg chg="add del mod ord">
          <ac:chgData name="神谷 智喜@沖縄高専学生" userId="e1fcea3a-66e4-40bc-b928-baf5fed8d8f0" providerId="ADAL" clId="{839CFDDA-B94D-4B34-AC9D-CA12217DCE0F}" dt="2024-01-24T13:52:27.908" v="264" actId="20577"/>
          <ac:spMkLst>
            <pc:docMk/>
            <pc:sldMk cId="3644173232" sldId="323"/>
            <ac:spMk id="2" creationId="{1F4E54E9-0499-920E-47F7-B81845D7FED3}"/>
          </ac:spMkLst>
        </pc:spChg>
        <pc:spChg chg="mod">
          <ac:chgData name="神谷 智喜@沖縄高専学生" userId="e1fcea3a-66e4-40bc-b928-baf5fed8d8f0" providerId="ADAL" clId="{839CFDDA-B94D-4B34-AC9D-CA12217DCE0F}" dt="2024-01-24T13:59:10.389" v="375" actId="14100"/>
          <ac:spMkLst>
            <pc:docMk/>
            <pc:sldMk cId="3644173232" sldId="323"/>
            <ac:spMk id="5" creationId="{588F1FC6-15F1-6F2B-B789-752F8D3A2312}"/>
          </ac:spMkLst>
        </pc:spChg>
        <pc:spChg chg="add mod">
          <ac:chgData name="神谷 智喜@沖縄高専学生" userId="e1fcea3a-66e4-40bc-b928-baf5fed8d8f0" providerId="ADAL" clId="{839CFDDA-B94D-4B34-AC9D-CA12217DCE0F}" dt="2024-01-24T15:00:37.300" v="382" actId="692"/>
          <ac:spMkLst>
            <pc:docMk/>
            <pc:sldMk cId="3644173232" sldId="323"/>
            <ac:spMk id="11" creationId="{E4458AA9-F2D2-5F98-A11E-0F425C4195F5}"/>
          </ac:spMkLst>
        </pc:spChg>
        <pc:spChg chg="mod">
          <ac:chgData name="神谷 智喜@沖縄高専学生" userId="e1fcea3a-66e4-40bc-b928-baf5fed8d8f0" providerId="ADAL" clId="{839CFDDA-B94D-4B34-AC9D-CA12217DCE0F}" dt="2024-01-24T13:54:15.576" v="279" actId="1076"/>
          <ac:spMkLst>
            <pc:docMk/>
            <pc:sldMk cId="3644173232" sldId="323"/>
            <ac:spMk id="14" creationId="{4306A9B6-28CB-F483-A818-417C1462509B}"/>
          </ac:spMkLst>
        </pc:spChg>
        <pc:spChg chg="mod">
          <ac:chgData name="神谷 智喜@沖縄高専学生" userId="e1fcea3a-66e4-40bc-b928-baf5fed8d8f0" providerId="ADAL" clId="{839CFDDA-B94D-4B34-AC9D-CA12217DCE0F}" dt="2024-01-24T13:54:00.987" v="277" actId="1076"/>
          <ac:spMkLst>
            <pc:docMk/>
            <pc:sldMk cId="3644173232" sldId="323"/>
            <ac:spMk id="15" creationId="{92A9B0B1-38AC-C4EF-57AD-E761DA41034E}"/>
          </ac:spMkLst>
        </pc:spChg>
        <pc:spChg chg="add mod">
          <ac:chgData name="神谷 智喜@沖縄高専学生" userId="e1fcea3a-66e4-40bc-b928-baf5fed8d8f0" providerId="ADAL" clId="{839CFDDA-B94D-4B34-AC9D-CA12217DCE0F}" dt="2024-01-24T15:00:27.283" v="381" actId="692"/>
          <ac:spMkLst>
            <pc:docMk/>
            <pc:sldMk cId="3644173232" sldId="323"/>
            <ac:spMk id="16" creationId="{95B1FED4-BE19-6D90-79D9-645D7E1E1F9C}"/>
          </ac:spMkLst>
        </pc:spChg>
        <pc:spChg chg="add mod">
          <ac:chgData name="神谷 智喜@沖縄高専学生" userId="e1fcea3a-66e4-40bc-b928-baf5fed8d8f0" providerId="ADAL" clId="{839CFDDA-B94D-4B34-AC9D-CA12217DCE0F}" dt="2024-01-24T15:00:47.636" v="383" actId="692"/>
          <ac:spMkLst>
            <pc:docMk/>
            <pc:sldMk cId="3644173232" sldId="323"/>
            <ac:spMk id="18" creationId="{4AA148AD-CE22-C451-7841-36DE1B5F97AC}"/>
          </ac:spMkLst>
        </pc:spChg>
        <pc:spChg chg="mod">
          <ac:chgData name="神谷 智喜@沖縄高専学生" userId="e1fcea3a-66e4-40bc-b928-baf5fed8d8f0" providerId="ADAL" clId="{839CFDDA-B94D-4B34-AC9D-CA12217DCE0F}" dt="2024-01-24T13:52:59.883" v="273" actId="1035"/>
          <ac:spMkLst>
            <pc:docMk/>
            <pc:sldMk cId="3644173232" sldId="323"/>
            <ac:spMk id="22" creationId="{6C3E87B9-A5B5-DB5E-AF1B-45D431041AF3}"/>
          </ac:spMkLst>
        </pc:spChg>
        <pc:spChg chg="mod">
          <ac:chgData name="神谷 智喜@沖縄高専学生" userId="e1fcea3a-66e4-40bc-b928-baf5fed8d8f0" providerId="ADAL" clId="{839CFDDA-B94D-4B34-AC9D-CA12217DCE0F}" dt="2024-01-24T09:52:02.457" v="68" actId="1035"/>
          <ac:spMkLst>
            <pc:docMk/>
            <pc:sldMk cId="3644173232" sldId="323"/>
            <ac:spMk id="23" creationId="{0EF5184C-F865-0A1B-F06F-2533656E7F5C}"/>
          </ac:spMkLst>
        </pc:spChg>
        <pc:spChg chg="mod">
          <ac:chgData name="神谷 智喜@沖縄高専学生" userId="e1fcea3a-66e4-40bc-b928-baf5fed8d8f0" providerId="ADAL" clId="{839CFDDA-B94D-4B34-AC9D-CA12217DCE0F}" dt="2024-01-24T09:55:05.704" v="205" actId="1076"/>
          <ac:spMkLst>
            <pc:docMk/>
            <pc:sldMk cId="3644173232" sldId="323"/>
            <ac:spMk id="24" creationId="{938D1D98-DADA-B73A-FD5F-62BF08F70137}"/>
          </ac:spMkLst>
        </pc:spChg>
        <pc:grpChg chg="del">
          <ac:chgData name="神谷 智喜@沖縄高専学生" userId="e1fcea3a-66e4-40bc-b928-baf5fed8d8f0" providerId="ADAL" clId="{839CFDDA-B94D-4B34-AC9D-CA12217DCE0F}" dt="2024-01-24T15:01:15.176" v="384" actId="478"/>
          <ac:grpSpMkLst>
            <pc:docMk/>
            <pc:sldMk cId="3644173232" sldId="323"/>
            <ac:grpSpMk id="13" creationId="{71F494D8-C337-71F6-6698-363CBE8EBED9}"/>
          </ac:grpSpMkLst>
        </pc:grpChg>
        <pc:picChg chg="add mod">
          <ac:chgData name="神谷 智喜@沖縄高専学生" userId="e1fcea3a-66e4-40bc-b928-baf5fed8d8f0" providerId="ADAL" clId="{839CFDDA-B94D-4B34-AC9D-CA12217DCE0F}" dt="2024-01-24T13:53:52.834" v="276" actId="1076"/>
          <ac:picMkLst>
            <pc:docMk/>
            <pc:sldMk cId="3644173232" sldId="323"/>
            <ac:picMk id="4" creationId="{5935198F-8763-AF03-5AD0-C62FC830212C}"/>
          </ac:picMkLst>
        </pc:picChg>
        <pc:picChg chg="add mod">
          <ac:chgData name="神谷 智喜@沖縄高専学生" userId="e1fcea3a-66e4-40bc-b928-baf5fed8d8f0" providerId="ADAL" clId="{839CFDDA-B94D-4B34-AC9D-CA12217DCE0F}" dt="2024-01-24T13:53:46.848" v="275" actId="1076"/>
          <ac:picMkLst>
            <pc:docMk/>
            <pc:sldMk cId="3644173232" sldId="323"/>
            <ac:picMk id="10" creationId="{B2311ED1-88D5-7824-48A8-7C2D95C59245}"/>
          </ac:picMkLst>
        </pc:picChg>
        <pc:picChg chg="mod">
          <ac:chgData name="神谷 智喜@沖縄高専学生" userId="e1fcea3a-66e4-40bc-b928-baf5fed8d8f0" providerId="ADAL" clId="{839CFDDA-B94D-4B34-AC9D-CA12217DCE0F}" dt="2024-01-24T09:52:20.201" v="70" actId="1076"/>
          <ac:picMkLst>
            <pc:docMk/>
            <pc:sldMk cId="3644173232" sldId="323"/>
            <ac:picMk id="62" creationId="{4DADD5CB-1752-A284-291D-BF010F892F7E}"/>
          </ac:picMkLst>
        </pc:picChg>
        <pc:picChg chg="mod">
          <ac:chgData name="神谷 智喜@沖縄高専学生" userId="e1fcea3a-66e4-40bc-b928-baf5fed8d8f0" providerId="ADAL" clId="{839CFDDA-B94D-4B34-AC9D-CA12217DCE0F}" dt="2024-01-24T09:52:02.457" v="68" actId="1035"/>
          <ac:picMkLst>
            <pc:docMk/>
            <pc:sldMk cId="3644173232" sldId="323"/>
            <ac:picMk id="66" creationId="{215A9E9C-4577-7DE8-D154-69E1B45737D9}"/>
          </ac:picMkLst>
        </pc:picChg>
        <pc:picChg chg="mod">
          <ac:chgData name="神谷 智喜@沖縄高専学生" userId="e1fcea3a-66e4-40bc-b928-baf5fed8d8f0" providerId="ADAL" clId="{839CFDDA-B94D-4B34-AC9D-CA12217DCE0F}" dt="2024-01-24T09:52:02.457" v="68" actId="1035"/>
          <ac:picMkLst>
            <pc:docMk/>
            <pc:sldMk cId="3644173232" sldId="323"/>
            <ac:picMk id="67" creationId="{E1BC74A0-0E32-81B6-EBA7-B0CD7D33B5EF}"/>
          </ac:picMkLst>
        </pc:picChg>
        <pc:cxnChg chg="mod">
          <ac:chgData name="神谷 智喜@沖縄高専学生" userId="e1fcea3a-66e4-40bc-b928-baf5fed8d8f0" providerId="ADAL" clId="{839CFDDA-B94D-4B34-AC9D-CA12217DCE0F}" dt="2024-01-24T09:52:02.457" v="68" actId="1035"/>
          <ac:cxnSpMkLst>
            <pc:docMk/>
            <pc:sldMk cId="3644173232" sldId="323"/>
            <ac:cxnSpMk id="17" creationId="{C9C94FDD-836E-7B28-C826-4DAECE8B921E}"/>
          </ac:cxnSpMkLst>
        </pc:cxnChg>
        <pc:cxnChg chg="mod">
          <ac:chgData name="神谷 智喜@沖縄高専学生" userId="e1fcea3a-66e4-40bc-b928-baf5fed8d8f0" providerId="ADAL" clId="{839CFDDA-B94D-4B34-AC9D-CA12217DCE0F}" dt="2024-01-24T09:52:02.457" v="68" actId="1035"/>
          <ac:cxnSpMkLst>
            <pc:docMk/>
            <pc:sldMk cId="3644173232" sldId="323"/>
            <ac:cxnSpMk id="21" creationId="{43275D68-A5E0-1AFD-BC55-70E73D0AA2C5}"/>
          </ac:cxnSpMkLst>
        </pc:cxnChg>
        <pc:cxnChg chg="mod">
          <ac:chgData name="神谷 智喜@沖縄高専学生" userId="e1fcea3a-66e4-40bc-b928-baf5fed8d8f0" providerId="ADAL" clId="{839CFDDA-B94D-4B34-AC9D-CA12217DCE0F}" dt="2024-01-24T09:52:02.457" v="68" actId="1035"/>
          <ac:cxnSpMkLst>
            <pc:docMk/>
            <pc:sldMk cId="3644173232" sldId="323"/>
            <ac:cxnSpMk id="70" creationId="{F686D9A1-F80D-AE22-A7D5-8FE1852919B2}"/>
          </ac:cxnSpMkLst>
        </pc:cxnChg>
      </pc:sldChg>
      <pc:sldChg chg="modSp mod">
        <pc:chgData name="神谷 智喜@沖縄高専学生" userId="e1fcea3a-66e4-40bc-b928-baf5fed8d8f0" providerId="ADAL" clId="{839CFDDA-B94D-4B34-AC9D-CA12217DCE0F}" dt="2024-01-26T06:24:23.479" v="2716" actId="27636"/>
        <pc:sldMkLst>
          <pc:docMk/>
          <pc:sldMk cId="2842147825" sldId="325"/>
        </pc:sldMkLst>
        <pc:spChg chg="mod">
          <ac:chgData name="神谷 智喜@沖縄高専学生" userId="e1fcea3a-66e4-40bc-b928-baf5fed8d8f0" providerId="ADAL" clId="{839CFDDA-B94D-4B34-AC9D-CA12217DCE0F}" dt="2024-01-26T06:24:23.479" v="2716" actId="27636"/>
          <ac:spMkLst>
            <pc:docMk/>
            <pc:sldMk cId="2842147825" sldId="325"/>
            <ac:spMk id="45" creationId="{4CD12BB4-A6C0-3BD6-AD0D-345CCCEBD770}"/>
          </ac:spMkLst>
        </pc:spChg>
      </pc:sldChg>
    </pc:docChg>
  </pc:docChgLst>
  <pc:docChgLst>
    <pc:chgData name="伊敷 真乃介＠沖縄高専学生" userId="36e41769-cb74-4cf5-9a31-a8fefb025ecb" providerId="ADAL" clId="{C2FAA15F-7C4E-4190-8B94-43C0A1953982}"/>
    <pc:docChg chg="custSel modSld">
      <pc:chgData name="伊敷 真乃介＠沖縄高専学生" userId="36e41769-cb74-4cf5-9a31-a8fefb025ecb" providerId="ADAL" clId="{C2FAA15F-7C4E-4190-8B94-43C0A1953982}" dt="2024-01-24T06:42:44.343" v="35" actId="27636"/>
      <pc:docMkLst>
        <pc:docMk/>
      </pc:docMkLst>
      <pc:sldChg chg="modSp mod">
        <pc:chgData name="伊敷 真乃介＠沖縄高専学生" userId="36e41769-cb74-4cf5-9a31-a8fefb025ecb" providerId="ADAL" clId="{C2FAA15F-7C4E-4190-8B94-43C0A1953982}" dt="2024-01-24T06:36:31.711" v="13" actId="208"/>
        <pc:sldMkLst>
          <pc:docMk/>
          <pc:sldMk cId="3417314400" sldId="315"/>
        </pc:sldMkLst>
        <pc:spChg chg="mod">
          <ac:chgData name="伊敷 真乃介＠沖縄高専学生" userId="36e41769-cb74-4cf5-9a31-a8fefb025ecb" providerId="ADAL" clId="{C2FAA15F-7C4E-4190-8B94-43C0A1953982}" dt="2024-01-24T06:36:31.711" v="13" actId="208"/>
          <ac:spMkLst>
            <pc:docMk/>
            <pc:sldMk cId="3417314400" sldId="315"/>
            <ac:spMk id="5" creationId="{5F8E65DF-6A36-59D7-9E6D-2E6388B312B1}"/>
          </ac:spMkLst>
        </pc:spChg>
      </pc:sldChg>
      <pc:sldChg chg="modSp mod">
        <pc:chgData name="伊敷 真乃介＠沖縄高専学生" userId="36e41769-cb74-4cf5-9a31-a8fefb025ecb" providerId="ADAL" clId="{C2FAA15F-7C4E-4190-8B94-43C0A1953982}" dt="2024-01-24T06:42:44.343" v="35" actId="27636"/>
        <pc:sldMkLst>
          <pc:docMk/>
          <pc:sldMk cId="2842147825" sldId="325"/>
        </pc:sldMkLst>
        <pc:spChg chg="mod">
          <ac:chgData name="伊敷 真乃介＠沖縄高専学生" userId="36e41769-cb74-4cf5-9a31-a8fefb025ecb" providerId="ADAL" clId="{C2FAA15F-7C4E-4190-8B94-43C0A1953982}" dt="2024-01-24T06:42:44.343" v="35" actId="27636"/>
          <ac:spMkLst>
            <pc:docMk/>
            <pc:sldMk cId="2842147825" sldId="325"/>
            <ac:spMk id="45" creationId="{4CD12BB4-A6C0-3BD6-AD0D-345CCCEBD770}"/>
          </ac:spMkLst>
        </pc:spChg>
      </pc:sldChg>
    </pc:docChg>
  </pc:docChgLst>
  <pc:docChgLst>
    <pc:chgData name="中平 勝也@沖縄高専" userId="3cba40e8-3065-4484-9c3e-a7821f114c17" providerId="ADAL" clId="{A886527C-5C9E-8B41-A46C-C648866477E8}"/>
    <pc:docChg chg="undo custSel addSld modSld">
      <pc:chgData name="中平 勝也@沖縄高専" userId="3cba40e8-3065-4484-9c3e-a7821f114c17" providerId="ADAL" clId="{A886527C-5C9E-8B41-A46C-C648866477E8}" dt="2024-01-24T01:53:39.129" v="341" actId="1076"/>
      <pc:docMkLst>
        <pc:docMk/>
      </pc:docMkLst>
      <pc:sldChg chg="delSp modSp mod">
        <pc:chgData name="中平 勝也@沖縄高専" userId="3cba40e8-3065-4484-9c3e-a7821f114c17" providerId="ADAL" clId="{A886527C-5C9E-8B41-A46C-C648866477E8}" dt="2024-01-24T01:35:40.188" v="1" actId="20577"/>
        <pc:sldMkLst>
          <pc:docMk/>
          <pc:sldMk cId="188560790" sldId="282"/>
        </pc:sldMkLst>
        <pc:spChg chg="mod">
          <ac:chgData name="中平 勝也@沖縄高専" userId="3cba40e8-3065-4484-9c3e-a7821f114c17" providerId="ADAL" clId="{A886527C-5C9E-8B41-A46C-C648866477E8}" dt="2024-01-24T01:35:40.188" v="1" actId="20577"/>
          <ac:spMkLst>
            <pc:docMk/>
            <pc:sldMk cId="188560790" sldId="282"/>
            <ac:spMk id="9" creationId="{08164F1B-14B0-7553-E4BC-404F51766614}"/>
          </ac:spMkLst>
        </pc:spChg>
        <pc:picChg chg="del">
          <ac:chgData name="中平 勝也@沖縄高専" userId="3cba40e8-3065-4484-9c3e-a7821f114c17" providerId="ADAL" clId="{A886527C-5C9E-8B41-A46C-C648866477E8}" dt="2024-01-24T01:35:37.644" v="0" actId="478"/>
          <ac:picMkLst>
            <pc:docMk/>
            <pc:sldMk cId="188560790" sldId="282"/>
            <ac:picMk id="10" creationId="{F66633F7-D44E-114C-4696-4DD39DDD9F85}"/>
          </ac:picMkLst>
        </pc:picChg>
      </pc:sldChg>
      <pc:sldChg chg="addSp delSp modSp mod">
        <pc:chgData name="中平 勝也@沖縄高専" userId="3cba40e8-3065-4484-9c3e-a7821f114c17" providerId="ADAL" clId="{A886527C-5C9E-8B41-A46C-C648866477E8}" dt="2024-01-24T01:39:39.846" v="89" actId="1076"/>
        <pc:sldMkLst>
          <pc:docMk/>
          <pc:sldMk cId="1624285398" sldId="299"/>
        </pc:sldMkLst>
        <pc:spChg chg="add mod">
          <ac:chgData name="中平 勝也@沖縄高専" userId="3cba40e8-3065-4484-9c3e-a7821f114c17" providerId="ADAL" clId="{A886527C-5C9E-8B41-A46C-C648866477E8}" dt="2024-01-24T01:39:39.846" v="89" actId="1076"/>
          <ac:spMkLst>
            <pc:docMk/>
            <pc:sldMk cId="1624285398" sldId="299"/>
            <ac:spMk id="2" creationId="{FF9B6844-64CB-5EA0-E97D-F3C1BBC4BD17}"/>
          </ac:spMkLst>
        </pc:spChg>
        <pc:spChg chg="mod">
          <ac:chgData name="中平 勝也@沖縄高専" userId="3cba40e8-3065-4484-9c3e-a7821f114c17" providerId="ADAL" clId="{A886527C-5C9E-8B41-A46C-C648866477E8}" dt="2024-01-24T01:37:01.428" v="5" actId="1076"/>
          <ac:spMkLst>
            <pc:docMk/>
            <pc:sldMk cId="1624285398" sldId="299"/>
            <ac:spMk id="5" creationId="{E5D00554-B37C-251B-1525-E8E5A9E8A019}"/>
          </ac:spMkLst>
        </pc:spChg>
        <pc:spChg chg="del mod">
          <ac:chgData name="中平 勝也@沖縄高専" userId="3cba40e8-3065-4484-9c3e-a7821f114c17" providerId="ADAL" clId="{A886527C-5C9E-8B41-A46C-C648866477E8}" dt="2024-01-24T01:36:55.946" v="3" actId="478"/>
          <ac:spMkLst>
            <pc:docMk/>
            <pc:sldMk cId="1624285398" sldId="299"/>
            <ac:spMk id="7" creationId="{F7A4DDAE-814A-9F03-A6BD-8A7217E3B993}"/>
          </ac:spMkLst>
        </pc:spChg>
        <pc:picChg chg="mod">
          <ac:chgData name="中平 勝也@沖縄高専" userId="3cba40e8-3065-4484-9c3e-a7821f114c17" providerId="ADAL" clId="{A886527C-5C9E-8B41-A46C-C648866477E8}" dt="2024-01-24T01:37:04.961" v="6" actId="1076"/>
          <ac:picMkLst>
            <pc:docMk/>
            <pc:sldMk cId="1624285398" sldId="299"/>
            <ac:picMk id="11" creationId="{A909E448-07F7-9378-9314-E1A449DE1D46}"/>
          </ac:picMkLst>
        </pc:picChg>
        <pc:picChg chg="mod">
          <ac:chgData name="中平 勝也@沖縄高専" userId="3cba40e8-3065-4484-9c3e-a7821f114c17" providerId="ADAL" clId="{A886527C-5C9E-8B41-A46C-C648866477E8}" dt="2024-01-24T01:37:04.961" v="6" actId="1076"/>
          <ac:picMkLst>
            <pc:docMk/>
            <pc:sldMk cId="1624285398" sldId="299"/>
            <ac:picMk id="2052" creationId="{5CB674AE-DE18-3395-440D-B59FB77586F3}"/>
          </ac:picMkLst>
        </pc:picChg>
      </pc:sldChg>
      <pc:sldChg chg="modSp mod">
        <pc:chgData name="中平 勝也@沖縄高専" userId="3cba40e8-3065-4484-9c3e-a7821f114c17" providerId="ADAL" clId="{A886527C-5C9E-8B41-A46C-C648866477E8}" dt="2024-01-24T01:38:17.578" v="68" actId="1076"/>
        <pc:sldMkLst>
          <pc:docMk/>
          <pc:sldMk cId="1934382755" sldId="301"/>
        </pc:sldMkLst>
        <pc:spChg chg="mod">
          <ac:chgData name="中平 勝也@沖縄高専" userId="3cba40e8-3065-4484-9c3e-a7821f114c17" providerId="ADAL" clId="{A886527C-5C9E-8B41-A46C-C648866477E8}" dt="2024-01-24T01:38:17.578" v="68" actId="1076"/>
          <ac:spMkLst>
            <pc:docMk/>
            <pc:sldMk cId="1934382755" sldId="301"/>
            <ac:spMk id="24" creationId="{9617E04A-B982-3085-3512-DBE9CEAEDEAD}"/>
          </ac:spMkLst>
        </pc:spChg>
      </pc:sldChg>
      <pc:sldChg chg="addSp delSp modSp add mod">
        <pc:chgData name="中平 勝也@沖縄高専" userId="3cba40e8-3065-4484-9c3e-a7821f114c17" providerId="ADAL" clId="{A886527C-5C9E-8B41-A46C-C648866477E8}" dt="2024-01-24T01:53:39.129" v="341" actId="1076"/>
        <pc:sldMkLst>
          <pc:docMk/>
          <pc:sldMk cId="2026414722" sldId="306"/>
        </pc:sldMkLst>
        <pc:spChg chg="del mod">
          <ac:chgData name="中平 勝也@沖縄高専" userId="3cba40e8-3065-4484-9c3e-a7821f114c17" providerId="ADAL" clId="{A886527C-5C9E-8B41-A46C-C648866477E8}" dt="2024-01-24T01:47:59.588" v="237" actId="478"/>
          <ac:spMkLst>
            <pc:docMk/>
            <pc:sldMk cId="2026414722" sldId="306"/>
            <ac:spMk id="3" creationId="{5DEF073C-3C88-906E-9A69-CB79FE7AA718}"/>
          </ac:spMkLst>
        </pc:spChg>
        <pc:spChg chg="add del mod">
          <ac:chgData name="中平 勝也@沖縄高専" userId="3cba40e8-3065-4484-9c3e-a7821f114c17" providerId="ADAL" clId="{A886527C-5C9E-8B41-A46C-C648866477E8}" dt="2024-01-24T01:45:42.901" v="169" actId="478"/>
          <ac:spMkLst>
            <pc:docMk/>
            <pc:sldMk cId="2026414722" sldId="306"/>
            <ac:spMk id="5" creationId="{F10B0FD0-F225-1164-D6CC-3BCE212A8098}"/>
          </ac:spMkLst>
        </pc:spChg>
        <pc:spChg chg="add mod">
          <ac:chgData name="中平 勝也@沖縄高専" userId="3cba40e8-3065-4484-9c3e-a7821f114c17" providerId="ADAL" clId="{A886527C-5C9E-8B41-A46C-C648866477E8}" dt="2024-01-24T01:50:40.481" v="239" actId="21"/>
          <ac:spMkLst>
            <pc:docMk/>
            <pc:sldMk cId="2026414722" sldId="306"/>
            <ac:spMk id="7" creationId="{B12724F1-F576-C802-2BEB-06B3585A0D06}"/>
          </ac:spMkLst>
        </pc:spChg>
        <pc:spChg chg="add mod">
          <ac:chgData name="中平 勝也@沖縄高専" userId="3cba40e8-3065-4484-9c3e-a7821f114c17" providerId="ADAL" clId="{A886527C-5C9E-8B41-A46C-C648866477E8}" dt="2024-01-24T01:53:21.760" v="338" actId="1076"/>
          <ac:spMkLst>
            <pc:docMk/>
            <pc:sldMk cId="2026414722" sldId="306"/>
            <ac:spMk id="10" creationId="{F57598A3-B497-C48D-F35F-B3A4FBC4C200}"/>
          </ac:spMkLst>
        </pc:spChg>
        <pc:spChg chg="add mod">
          <ac:chgData name="中平 勝也@沖縄高専" userId="3cba40e8-3065-4484-9c3e-a7821f114c17" providerId="ADAL" clId="{A886527C-5C9E-8B41-A46C-C648866477E8}" dt="2024-01-24T01:50:59.028" v="248" actId="1076"/>
          <ac:spMkLst>
            <pc:docMk/>
            <pc:sldMk cId="2026414722" sldId="306"/>
            <ac:spMk id="12" creationId="{DAB1D271-DE07-09DF-9A20-6AB34B50E6D2}"/>
          </ac:spMkLst>
        </pc:spChg>
        <pc:spChg chg="add mod">
          <ac:chgData name="中平 勝也@沖縄高専" userId="3cba40e8-3065-4484-9c3e-a7821f114c17" providerId="ADAL" clId="{A886527C-5C9E-8B41-A46C-C648866477E8}" dt="2024-01-24T01:51:25.164" v="276"/>
          <ac:spMkLst>
            <pc:docMk/>
            <pc:sldMk cId="2026414722" sldId="306"/>
            <ac:spMk id="13" creationId="{34A3D767-157A-3DE5-8850-50FE52B2CD3E}"/>
          </ac:spMkLst>
        </pc:spChg>
        <pc:spChg chg="add mod">
          <ac:chgData name="中平 勝也@沖縄高専" userId="3cba40e8-3065-4484-9c3e-a7821f114c17" providerId="ADAL" clId="{A886527C-5C9E-8B41-A46C-C648866477E8}" dt="2024-01-24T01:53:07.912" v="333" actId="1076"/>
          <ac:spMkLst>
            <pc:docMk/>
            <pc:sldMk cId="2026414722" sldId="306"/>
            <ac:spMk id="15" creationId="{70C1B990-4B91-10E2-0934-39FEDF195057}"/>
          </ac:spMkLst>
        </pc:spChg>
        <pc:spChg chg="add mod">
          <ac:chgData name="中平 勝也@沖縄高専" userId="3cba40e8-3065-4484-9c3e-a7821f114c17" providerId="ADAL" clId="{A886527C-5C9E-8B41-A46C-C648866477E8}" dt="2024-01-24T01:53:39.129" v="341" actId="1076"/>
          <ac:spMkLst>
            <pc:docMk/>
            <pc:sldMk cId="2026414722" sldId="306"/>
            <ac:spMk id="16" creationId="{0B713EE2-973C-A07D-A099-8B949554B455}"/>
          </ac:spMkLst>
        </pc:spChg>
        <pc:picChg chg="add mod">
          <ac:chgData name="中平 勝也@沖縄高専" userId="3cba40e8-3065-4484-9c3e-a7821f114c17" providerId="ADAL" clId="{A886527C-5C9E-8B41-A46C-C648866477E8}" dt="2024-01-24T01:51:00.283" v="249" actId="1076"/>
          <ac:picMkLst>
            <pc:docMk/>
            <pc:sldMk cId="2026414722" sldId="306"/>
            <ac:picMk id="6" creationId="{54689C4C-1C9B-5010-FBAF-71FF79F78A1A}"/>
          </ac:picMkLst>
        </pc:picChg>
        <pc:picChg chg="add mod">
          <ac:chgData name="中平 勝也@沖縄高専" userId="3cba40e8-3065-4484-9c3e-a7821f114c17" providerId="ADAL" clId="{A886527C-5C9E-8B41-A46C-C648866477E8}" dt="2024-01-24T01:53:05.978" v="332" actId="1076"/>
          <ac:picMkLst>
            <pc:docMk/>
            <pc:sldMk cId="2026414722" sldId="306"/>
            <ac:picMk id="8" creationId="{F480D10F-B8CB-FEE5-3D9E-A151812F8A12}"/>
          </ac:picMkLst>
        </pc:picChg>
      </pc:sldChg>
    </pc:docChg>
  </pc:docChgLst>
  <pc:docChgLst>
    <pc:chgData name="中平 勝也@沖縄高専" userId="3cba40e8-3065-4484-9c3e-a7821f114c17" providerId="ADAL" clId="{C879221C-6F1B-CC4B-B653-66E9EDE907E9}"/>
    <pc:docChg chg="delSld modSld">
      <pc:chgData name="中平 勝也@沖縄高専" userId="3cba40e8-3065-4484-9c3e-a7821f114c17" providerId="ADAL" clId="{C879221C-6F1B-CC4B-B653-66E9EDE907E9}" dt="2024-01-17T03:38:28.236" v="71"/>
      <pc:docMkLst>
        <pc:docMk/>
      </pc:docMkLst>
      <pc:sldChg chg="modSp mod">
        <pc:chgData name="中平 勝也@沖縄高専" userId="3cba40e8-3065-4484-9c3e-a7821f114c17" providerId="ADAL" clId="{C879221C-6F1B-CC4B-B653-66E9EDE907E9}" dt="2024-01-17T02:58:52.067" v="67" actId="20577"/>
        <pc:sldMkLst>
          <pc:docMk/>
          <pc:sldMk cId="232107437" sldId="256"/>
        </pc:sldMkLst>
        <pc:spChg chg="mod">
          <ac:chgData name="中平 勝也@沖縄高専" userId="3cba40e8-3065-4484-9c3e-a7821f114c17" providerId="ADAL" clId="{C879221C-6F1B-CC4B-B653-66E9EDE907E9}" dt="2024-01-17T02:58:52.067" v="67" actId="20577"/>
          <ac:spMkLst>
            <pc:docMk/>
            <pc:sldMk cId="232107437" sldId="256"/>
            <ac:spMk id="8" creationId="{4BBF3162-B316-8BD8-4167-3D2C66E9F7DB}"/>
          </ac:spMkLst>
        </pc:spChg>
      </pc:sldChg>
      <pc:sldChg chg="modSp mod">
        <pc:chgData name="中平 勝也@沖縄高専" userId="3cba40e8-3065-4484-9c3e-a7821f114c17" providerId="ADAL" clId="{C879221C-6F1B-CC4B-B653-66E9EDE907E9}" dt="2024-01-17T03:37:51.786" v="69" actId="20577"/>
        <pc:sldMkLst>
          <pc:docMk/>
          <pc:sldMk cId="1065309285" sldId="281"/>
        </pc:sldMkLst>
        <pc:spChg chg="mod">
          <ac:chgData name="中平 勝也@沖縄高専" userId="3cba40e8-3065-4484-9c3e-a7821f114c17" providerId="ADAL" clId="{C879221C-6F1B-CC4B-B653-66E9EDE907E9}" dt="2024-01-17T03:37:51.786" v="69" actId="20577"/>
          <ac:spMkLst>
            <pc:docMk/>
            <pc:sldMk cId="1065309285" sldId="281"/>
            <ac:spMk id="2" creationId="{1F512B99-03D3-8D75-1034-E94D75A65A64}"/>
          </ac:spMkLst>
        </pc:spChg>
      </pc:sldChg>
      <pc:sldChg chg="modSp mod">
        <pc:chgData name="中平 勝也@沖縄高専" userId="3cba40e8-3065-4484-9c3e-a7821f114c17" providerId="ADAL" clId="{C879221C-6F1B-CC4B-B653-66E9EDE907E9}" dt="2024-01-17T03:37:56.642" v="70" actId="20577"/>
        <pc:sldMkLst>
          <pc:docMk/>
          <pc:sldMk cId="188560790" sldId="282"/>
        </pc:sldMkLst>
        <pc:spChg chg="mod">
          <ac:chgData name="中平 勝也@沖縄高専" userId="3cba40e8-3065-4484-9c3e-a7821f114c17" providerId="ADAL" clId="{C879221C-6F1B-CC4B-B653-66E9EDE907E9}" dt="2024-01-17T03:37:56.642" v="70" actId="20577"/>
          <ac:spMkLst>
            <pc:docMk/>
            <pc:sldMk cId="188560790" sldId="282"/>
            <ac:spMk id="2" creationId="{1F512B99-03D3-8D75-1034-E94D75A65A64}"/>
          </ac:spMkLst>
        </pc:spChg>
      </pc:sldChg>
      <pc:sldChg chg="del">
        <pc:chgData name="中平 勝也@沖縄高専" userId="3cba40e8-3065-4484-9c3e-a7821f114c17" providerId="ADAL" clId="{C879221C-6F1B-CC4B-B653-66E9EDE907E9}" dt="2024-01-17T03:37:47.375" v="68" actId="2696"/>
        <pc:sldMkLst>
          <pc:docMk/>
          <pc:sldMk cId="2845867497" sldId="283"/>
        </pc:sldMkLst>
      </pc:sldChg>
      <pc:sldChg chg="modSp mod">
        <pc:chgData name="中平 勝也@沖縄高専" userId="3cba40e8-3065-4484-9c3e-a7821f114c17" providerId="ADAL" clId="{C879221C-6F1B-CC4B-B653-66E9EDE907E9}" dt="2024-01-17T03:38:28.236" v="71"/>
        <pc:sldMkLst>
          <pc:docMk/>
          <pc:sldMk cId="167912357" sldId="284"/>
        </pc:sldMkLst>
        <pc:spChg chg="mod">
          <ac:chgData name="中平 勝也@沖縄高専" userId="3cba40e8-3065-4484-9c3e-a7821f114c17" providerId="ADAL" clId="{C879221C-6F1B-CC4B-B653-66E9EDE907E9}" dt="2024-01-17T03:38:28.236" v="71"/>
          <ac:spMkLst>
            <pc:docMk/>
            <pc:sldMk cId="167912357" sldId="284"/>
            <ac:spMk id="2" creationId="{1F512B99-03D3-8D75-1034-E94D75A65A64}"/>
          </ac:spMkLst>
        </pc:spChg>
      </pc:sldChg>
    </pc:docChg>
  </pc:docChgLst>
  <pc:docChgLst>
    <pc:chgData name="中平 勝也@沖縄高専" userId="3cba40e8-3065-4484-9c3e-a7821f114c17" providerId="ADAL" clId="{F0EB0662-2394-8D44-B98F-3CF304D1DF48}"/>
    <pc:docChg chg="undo custSel addSld delSld modSld sldOrd modMainMaster">
      <pc:chgData name="中平 勝也@沖縄高専" userId="3cba40e8-3065-4484-9c3e-a7821f114c17" providerId="ADAL" clId="{F0EB0662-2394-8D44-B98F-3CF304D1DF48}" dt="2024-01-24T01:05:53.943" v="1065" actId="2696"/>
      <pc:docMkLst>
        <pc:docMk/>
      </pc:docMkLst>
      <pc:sldChg chg="modSp mod">
        <pc:chgData name="中平 勝也@沖縄高専" userId="3cba40e8-3065-4484-9c3e-a7821f114c17" providerId="ADAL" clId="{F0EB0662-2394-8D44-B98F-3CF304D1DF48}" dt="2024-01-24T00:19:11.540" v="163" actId="20577"/>
        <pc:sldMkLst>
          <pc:docMk/>
          <pc:sldMk cId="232107437" sldId="256"/>
        </pc:sldMkLst>
        <pc:spChg chg="mod">
          <ac:chgData name="中平 勝也@沖縄高専" userId="3cba40e8-3065-4484-9c3e-a7821f114c17" providerId="ADAL" clId="{F0EB0662-2394-8D44-B98F-3CF304D1DF48}" dt="2024-01-24T00:10:18.342" v="1"/>
          <ac:spMkLst>
            <pc:docMk/>
            <pc:sldMk cId="232107437" sldId="256"/>
            <ac:spMk id="7" creationId="{206794E6-1169-1F37-4E87-3AB454B9005B}"/>
          </ac:spMkLst>
        </pc:spChg>
        <pc:spChg chg="mod">
          <ac:chgData name="中平 勝也@沖縄高専" userId="3cba40e8-3065-4484-9c3e-a7821f114c17" providerId="ADAL" clId="{F0EB0662-2394-8D44-B98F-3CF304D1DF48}" dt="2024-01-24T00:19:11.540" v="163" actId="20577"/>
          <ac:spMkLst>
            <pc:docMk/>
            <pc:sldMk cId="232107437" sldId="256"/>
            <ac:spMk id="8" creationId="{4BBF3162-B316-8BD8-4167-3D2C66E9F7DB}"/>
          </ac:spMkLst>
        </pc:spChg>
        <pc:spChg chg="mod">
          <ac:chgData name="中平 勝也@沖縄高専" userId="3cba40e8-3065-4484-9c3e-a7821f114c17" providerId="ADAL" clId="{F0EB0662-2394-8D44-B98F-3CF304D1DF48}" dt="2024-01-24T00:10:18.342" v="1"/>
          <ac:spMkLst>
            <pc:docMk/>
            <pc:sldMk cId="232107437" sldId="256"/>
            <ac:spMk id="34" creationId="{43C2E097-48B0-8B71-9F84-467FB6A175E4}"/>
          </ac:spMkLst>
        </pc:spChg>
        <pc:spChg chg="mod">
          <ac:chgData name="中平 勝也@沖縄高専" userId="3cba40e8-3065-4484-9c3e-a7821f114c17" providerId="ADAL" clId="{F0EB0662-2394-8D44-B98F-3CF304D1DF48}" dt="2024-01-24T00:10:18.342" v="1"/>
          <ac:spMkLst>
            <pc:docMk/>
            <pc:sldMk cId="232107437" sldId="256"/>
            <ac:spMk id="349" creationId="{A24EF99B-9C92-2831-5FB1-852ABB332602}"/>
          </ac:spMkLst>
        </pc:spChg>
      </pc:sldChg>
      <pc:sldChg chg="modSp del">
        <pc:chgData name="中平 勝也@沖縄高専" userId="3cba40e8-3065-4484-9c3e-a7821f114c17" providerId="ADAL" clId="{F0EB0662-2394-8D44-B98F-3CF304D1DF48}" dt="2024-01-24T01:01:25.356" v="1035" actId="2696"/>
        <pc:sldMkLst>
          <pc:docMk/>
          <pc:sldMk cId="2032669934" sldId="262"/>
        </pc:sldMkLst>
        <pc:spChg chg="mod">
          <ac:chgData name="中平 勝也@沖縄高専" userId="3cba40e8-3065-4484-9c3e-a7821f114c17" providerId="ADAL" clId="{F0EB0662-2394-8D44-B98F-3CF304D1DF48}" dt="2024-01-24T00:10:18.342" v="1"/>
          <ac:spMkLst>
            <pc:docMk/>
            <pc:sldMk cId="2032669934" sldId="262"/>
            <ac:spMk id="4" creationId="{645782EC-A224-2E6B-C3E3-0C4FB573B2D3}"/>
          </ac:spMkLst>
        </pc:spChg>
      </pc:sldChg>
      <pc:sldChg chg="modSp">
        <pc:chgData name="中平 勝也@沖縄高専" userId="3cba40e8-3065-4484-9c3e-a7821f114c17" providerId="ADAL" clId="{F0EB0662-2394-8D44-B98F-3CF304D1DF48}" dt="2024-01-24T00:10:18.342" v="1"/>
        <pc:sldMkLst>
          <pc:docMk/>
          <pc:sldMk cId="241930434" sldId="264"/>
        </pc:sldMkLst>
        <pc:spChg chg="mod">
          <ac:chgData name="中平 勝也@沖縄高専" userId="3cba40e8-3065-4484-9c3e-a7821f114c17" providerId="ADAL" clId="{F0EB0662-2394-8D44-B98F-3CF304D1DF48}" dt="2024-01-24T00:10:18.342" v="1"/>
          <ac:spMkLst>
            <pc:docMk/>
            <pc:sldMk cId="241930434" sldId="264"/>
            <ac:spMk id="2" creationId="{1F512B99-03D3-8D75-1034-E94D75A65A64}"/>
          </ac:spMkLst>
        </pc:spChg>
        <pc:spChg chg="mod">
          <ac:chgData name="中平 勝也@沖縄高専" userId="3cba40e8-3065-4484-9c3e-a7821f114c17" providerId="ADAL" clId="{F0EB0662-2394-8D44-B98F-3CF304D1DF48}" dt="2024-01-24T00:10:18.342" v="1"/>
          <ac:spMkLst>
            <pc:docMk/>
            <pc:sldMk cId="241930434" sldId="264"/>
            <ac:spMk id="4" creationId="{645782EC-A224-2E6B-C3E3-0C4FB573B2D3}"/>
          </ac:spMkLst>
        </pc:spChg>
      </pc:sldChg>
      <pc:sldChg chg="modSp del">
        <pc:chgData name="中平 勝也@沖縄高専" userId="3cba40e8-3065-4484-9c3e-a7821f114c17" providerId="ADAL" clId="{F0EB0662-2394-8D44-B98F-3CF304D1DF48}" dt="2024-01-24T01:01:23.650" v="1034" actId="2696"/>
        <pc:sldMkLst>
          <pc:docMk/>
          <pc:sldMk cId="2984119888" sldId="267"/>
        </pc:sldMkLst>
        <pc:spChg chg="mod">
          <ac:chgData name="中平 勝也@沖縄高専" userId="3cba40e8-3065-4484-9c3e-a7821f114c17" providerId="ADAL" clId="{F0EB0662-2394-8D44-B98F-3CF304D1DF48}" dt="2024-01-24T00:10:18.342" v="1"/>
          <ac:spMkLst>
            <pc:docMk/>
            <pc:sldMk cId="2984119888" sldId="267"/>
            <ac:spMk id="4" creationId="{645782EC-A224-2E6B-C3E3-0C4FB573B2D3}"/>
          </ac:spMkLst>
        </pc:spChg>
      </pc:sldChg>
      <pc:sldChg chg="modSp">
        <pc:chgData name="中平 勝也@沖縄高専" userId="3cba40e8-3065-4484-9c3e-a7821f114c17" providerId="ADAL" clId="{F0EB0662-2394-8D44-B98F-3CF304D1DF48}" dt="2024-01-24T00:10:18.342" v="1"/>
        <pc:sldMkLst>
          <pc:docMk/>
          <pc:sldMk cId="3754654786" sldId="271"/>
        </pc:sldMkLst>
        <pc:spChg chg="mod">
          <ac:chgData name="中平 勝也@沖縄高専" userId="3cba40e8-3065-4484-9c3e-a7821f114c17" providerId="ADAL" clId="{F0EB0662-2394-8D44-B98F-3CF304D1DF48}" dt="2024-01-24T00:10:18.342" v="1"/>
          <ac:spMkLst>
            <pc:docMk/>
            <pc:sldMk cId="3754654786" sldId="271"/>
            <ac:spMk id="2" creationId="{1F512B99-03D3-8D75-1034-E94D75A65A64}"/>
          </ac:spMkLst>
        </pc:spChg>
        <pc:spChg chg="mod">
          <ac:chgData name="中平 勝也@沖縄高専" userId="3cba40e8-3065-4484-9c3e-a7821f114c17" providerId="ADAL" clId="{F0EB0662-2394-8D44-B98F-3CF304D1DF48}" dt="2024-01-24T00:10:18.342" v="1"/>
          <ac:spMkLst>
            <pc:docMk/>
            <pc:sldMk cId="3754654786" sldId="271"/>
            <ac:spMk id="4" creationId="{847A4D98-7289-C6A4-E2CA-27F77B73D2AD}"/>
          </ac:spMkLst>
        </pc:spChg>
        <pc:spChg chg="mod">
          <ac:chgData name="中平 勝也@沖縄高専" userId="3cba40e8-3065-4484-9c3e-a7821f114c17" providerId="ADAL" clId="{F0EB0662-2394-8D44-B98F-3CF304D1DF48}" dt="2024-01-24T00:10:18.342" v="1"/>
          <ac:spMkLst>
            <pc:docMk/>
            <pc:sldMk cId="3754654786" sldId="271"/>
            <ac:spMk id="5" creationId="{588F1FC6-15F1-6F2B-B789-752F8D3A2312}"/>
          </ac:spMkLst>
        </pc:spChg>
        <pc:spChg chg="mod">
          <ac:chgData name="中平 勝也@沖縄高専" userId="3cba40e8-3065-4484-9c3e-a7821f114c17" providerId="ADAL" clId="{F0EB0662-2394-8D44-B98F-3CF304D1DF48}" dt="2024-01-24T00:10:18.342" v="1"/>
          <ac:spMkLst>
            <pc:docMk/>
            <pc:sldMk cId="3754654786" sldId="271"/>
            <ac:spMk id="6" creationId="{8A2058E7-E6ED-5BD8-C734-0DFCFA9F265B}"/>
          </ac:spMkLst>
        </pc:spChg>
        <pc:spChg chg="mod">
          <ac:chgData name="中平 勝也@沖縄高専" userId="3cba40e8-3065-4484-9c3e-a7821f114c17" providerId="ADAL" clId="{F0EB0662-2394-8D44-B98F-3CF304D1DF48}" dt="2024-01-24T00:10:18.342" v="1"/>
          <ac:spMkLst>
            <pc:docMk/>
            <pc:sldMk cId="3754654786" sldId="271"/>
            <ac:spMk id="7" creationId="{62A4F00B-B7B4-0873-5770-5FBC418D6EA1}"/>
          </ac:spMkLst>
        </pc:spChg>
        <pc:spChg chg="mod">
          <ac:chgData name="中平 勝也@沖縄高専" userId="3cba40e8-3065-4484-9c3e-a7821f114c17" providerId="ADAL" clId="{F0EB0662-2394-8D44-B98F-3CF304D1DF48}" dt="2024-01-24T00:10:18.342" v="1"/>
          <ac:spMkLst>
            <pc:docMk/>
            <pc:sldMk cId="3754654786" sldId="271"/>
            <ac:spMk id="9" creationId="{B0A86CCC-2F85-707D-FB59-8342671EFE0D}"/>
          </ac:spMkLst>
        </pc:spChg>
        <pc:spChg chg="mod">
          <ac:chgData name="中平 勝也@沖縄高専" userId="3cba40e8-3065-4484-9c3e-a7821f114c17" providerId="ADAL" clId="{F0EB0662-2394-8D44-B98F-3CF304D1DF48}" dt="2024-01-24T00:10:18.342" v="1"/>
          <ac:spMkLst>
            <pc:docMk/>
            <pc:sldMk cId="3754654786" sldId="271"/>
            <ac:spMk id="10" creationId="{64A3CA1A-4D8D-A80E-C6D2-306916D1D12C}"/>
          </ac:spMkLst>
        </pc:spChg>
        <pc:spChg chg="mod">
          <ac:chgData name="中平 勝也@沖縄高専" userId="3cba40e8-3065-4484-9c3e-a7821f114c17" providerId="ADAL" clId="{F0EB0662-2394-8D44-B98F-3CF304D1DF48}" dt="2024-01-24T00:10:18.342" v="1"/>
          <ac:spMkLst>
            <pc:docMk/>
            <pc:sldMk cId="3754654786" sldId="271"/>
            <ac:spMk id="11" creationId="{DBF34D4A-F4D2-4AEB-59A5-4C1639CDFD2B}"/>
          </ac:spMkLst>
        </pc:spChg>
      </pc:sldChg>
      <pc:sldChg chg="addSp delSp modSp del mod">
        <pc:chgData name="中平 勝也@沖縄高専" userId="3cba40e8-3065-4484-9c3e-a7821f114c17" providerId="ADAL" clId="{F0EB0662-2394-8D44-B98F-3CF304D1DF48}" dt="2024-01-24T01:05:15.327" v="1063" actId="2696"/>
        <pc:sldMkLst>
          <pc:docMk/>
          <pc:sldMk cId="943029240" sldId="272"/>
        </pc:sldMkLst>
        <pc:spChg chg="mod">
          <ac:chgData name="中平 勝也@沖縄高専" userId="3cba40e8-3065-4484-9c3e-a7821f114c17" providerId="ADAL" clId="{F0EB0662-2394-8D44-B98F-3CF304D1DF48}" dt="2024-01-24T00:18:22.898" v="157" actId="1076"/>
          <ac:spMkLst>
            <pc:docMk/>
            <pc:sldMk cId="943029240" sldId="272"/>
            <ac:spMk id="2" creationId="{1F512B99-03D3-8D75-1034-E94D75A65A64}"/>
          </ac:spMkLst>
        </pc:spChg>
        <pc:spChg chg="del mod">
          <ac:chgData name="中平 勝也@沖縄高専" userId="3cba40e8-3065-4484-9c3e-a7821f114c17" providerId="ADAL" clId="{F0EB0662-2394-8D44-B98F-3CF304D1DF48}" dt="2024-01-24T00:19:44.700" v="164" actId="478"/>
          <ac:spMkLst>
            <pc:docMk/>
            <pc:sldMk cId="943029240" sldId="272"/>
            <ac:spMk id="4" creationId="{99F22357-E9DD-CD67-14BD-02B7BCDB88B2}"/>
          </ac:spMkLst>
        </pc:spChg>
        <pc:spChg chg="add mod">
          <ac:chgData name="中平 勝也@沖縄高専" userId="3cba40e8-3065-4484-9c3e-a7821f114c17" providerId="ADAL" clId="{F0EB0662-2394-8D44-B98F-3CF304D1DF48}" dt="2024-01-24T00:21:24.298" v="383" actId="1076"/>
          <ac:spMkLst>
            <pc:docMk/>
            <pc:sldMk cId="943029240" sldId="272"/>
            <ac:spMk id="5" creationId="{C94DDDE3-F23A-F405-80DE-17E8D1BE160E}"/>
          </ac:spMkLst>
        </pc:spChg>
        <pc:spChg chg="del mod">
          <ac:chgData name="中平 勝也@沖縄高専" userId="3cba40e8-3065-4484-9c3e-a7821f114c17" providerId="ADAL" clId="{F0EB0662-2394-8D44-B98F-3CF304D1DF48}" dt="2024-01-24T00:19:44.700" v="164" actId="478"/>
          <ac:spMkLst>
            <pc:docMk/>
            <pc:sldMk cId="943029240" sldId="272"/>
            <ac:spMk id="8" creationId="{781FE314-F947-9C67-99F1-AF3CE9071A83}"/>
          </ac:spMkLst>
        </pc:spChg>
        <pc:spChg chg="del mod">
          <ac:chgData name="中平 勝也@沖縄高専" userId="3cba40e8-3065-4484-9c3e-a7821f114c17" providerId="ADAL" clId="{F0EB0662-2394-8D44-B98F-3CF304D1DF48}" dt="2024-01-24T00:19:44.700" v="164" actId="478"/>
          <ac:spMkLst>
            <pc:docMk/>
            <pc:sldMk cId="943029240" sldId="272"/>
            <ac:spMk id="19" creationId="{AF69DA45-0822-028E-70C6-A217DCC0BF8B}"/>
          </ac:spMkLst>
        </pc:spChg>
        <pc:spChg chg="del mod">
          <ac:chgData name="中平 勝也@沖縄高専" userId="3cba40e8-3065-4484-9c3e-a7821f114c17" providerId="ADAL" clId="{F0EB0662-2394-8D44-B98F-3CF304D1DF48}" dt="2024-01-24T00:19:44.700" v="164" actId="478"/>
          <ac:spMkLst>
            <pc:docMk/>
            <pc:sldMk cId="943029240" sldId="272"/>
            <ac:spMk id="20" creationId="{981B0067-4613-AC50-15BE-CED4057E9A35}"/>
          </ac:spMkLst>
        </pc:spChg>
        <pc:spChg chg="del mod">
          <ac:chgData name="中平 勝也@沖縄高専" userId="3cba40e8-3065-4484-9c3e-a7821f114c17" providerId="ADAL" clId="{F0EB0662-2394-8D44-B98F-3CF304D1DF48}" dt="2024-01-24T00:19:44.700" v="164" actId="478"/>
          <ac:spMkLst>
            <pc:docMk/>
            <pc:sldMk cId="943029240" sldId="272"/>
            <ac:spMk id="28" creationId="{58519BEB-89CF-C6EC-2008-D4849BBC1BB7}"/>
          </ac:spMkLst>
        </pc:spChg>
        <pc:spChg chg="del mod">
          <ac:chgData name="中平 勝也@沖縄高専" userId="3cba40e8-3065-4484-9c3e-a7821f114c17" providerId="ADAL" clId="{F0EB0662-2394-8D44-B98F-3CF304D1DF48}" dt="2024-01-24T00:19:44.700" v="164" actId="478"/>
          <ac:spMkLst>
            <pc:docMk/>
            <pc:sldMk cId="943029240" sldId="272"/>
            <ac:spMk id="30" creationId="{C251E9E6-48C3-0187-59F3-749948B03DD6}"/>
          </ac:spMkLst>
        </pc:spChg>
        <pc:spChg chg="del mod">
          <ac:chgData name="中平 勝也@沖縄高専" userId="3cba40e8-3065-4484-9c3e-a7821f114c17" providerId="ADAL" clId="{F0EB0662-2394-8D44-B98F-3CF304D1DF48}" dt="2024-01-24T00:19:44.700" v="164" actId="478"/>
          <ac:spMkLst>
            <pc:docMk/>
            <pc:sldMk cId="943029240" sldId="272"/>
            <ac:spMk id="33" creationId="{C87CAB29-50FF-FA7B-C565-F45B8508FF63}"/>
          </ac:spMkLst>
        </pc:spChg>
        <pc:spChg chg="del mod">
          <ac:chgData name="中平 勝也@沖縄高専" userId="3cba40e8-3065-4484-9c3e-a7821f114c17" providerId="ADAL" clId="{F0EB0662-2394-8D44-B98F-3CF304D1DF48}" dt="2024-01-24T00:19:44.700" v="164" actId="478"/>
          <ac:spMkLst>
            <pc:docMk/>
            <pc:sldMk cId="943029240" sldId="272"/>
            <ac:spMk id="34" creationId="{15E16EB4-3B96-07C7-B89B-8A637E91A5CD}"/>
          </ac:spMkLst>
        </pc:spChg>
        <pc:spChg chg="del mod">
          <ac:chgData name="中平 勝也@沖縄高専" userId="3cba40e8-3065-4484-9c3e-a7821f114c17" providerId="ADAL" clId="{F0EB0662-2394-8D44-B98F-3CF304D1DF48}" dt="2024-01-24T00:19:44.700" v="164" actId="478"/>
          <ac:spMkLst>
            <pc:docMk/>
            <pc:sldMk cId="943029240" sldId="272"/>
            <ac:spMk id="35" creationId="{741CB599-A110-5158-7CC2-00373EB3F9A8}"/>
          </ac:spMkLst>
        </pc:spChg>
        <pc:spChg chg="del mod">
          <ac:chgData name="中平 勝也@沖縄高専" userId="3cba40e8-3065-4484-9c3e-a7821f114c17" providerId="ADAL" clId="{F0EB0662-2394-8D44-B98F-3CF304D1DF48}" dt="2024-01-24T00:19:44.700" v="164" actId="478"/>
          <ac:spMkLst>
            <pc:docMk/>
            <pc:sldMk cId="943029240" sldId="272"/>
            <ac:spMk id="36" creationId="{CD9B4E31-7BFF-13E5-64F5-8BA78C7F2D63}"/>
          </ac:spMkLst>
        </pc:spChg>
        <pc:spChg chg="del mod">
          <ac:chgData name="中平 勝也@沖縄高専" userId="3cba40e8-3065-4484-9c3e-a7821f114c17" providerId="ADAL" clId="{F0EB0662-2394-8D44-B98F-3CF304D1DF48}" dt="2024-01-24T00:19:44.700" v="164" actId="478"/>
          <ac:spMkLst>
            <pc:docMk/>
            <pc:sldMk cId="943029240" sldId="272"/>
            <ac:spMk id="37" creationId="{7CC7BBDA-9F97-0ADD-CD94-313026800C27}"/>
          </ac:spMkLst>
        </pc:spChg>
        <pc:spChg chg="del mod">
          <ac:chgData name="中平 勝也@沖縄高専" userId="3cba40e8-3065-4484-9c3e-a7821f114c17" providerId="ADAL" clId="{F0EB0662-2394-8D44-B98F-3CF304D1DF48}" dt="2024-01-24T00:19:44.700" v="164" actId="478"/>
          <ac:spMkLst>
            <pc:docMk/>
            <pc:sldMk cId="943029240" sldId="272"/>
            <ac:spMk id="38" creationId="{F3382467-F29C-3FFD-6134-EB49101B2084}"/>
          </ac:spMkLst>
        </pc:spChg>
        <pc:spChg chg="del mod">
          <ac:chgData name="中平 勝也@沖縄高専" userId="3cba40e8-3065-4484-9c3e-a7821f114c17" providerId="ADAL" clId="{F0EB0662-2394-8D44-B98F-3CF304D1DF48}" dt="2024-01-24T00:19:44.700" v="164" actId="478"/>
          <ac:spMkLst>
            <pc:docMk/>
            <pc:sldMk cId="943029240" sldId="272"/>
            <ac:spMk id="39" creationId="{95F15374-84E2-8550-CDAF-DFDBB47DC881}"/>
          </ac:spMkLst>
        </pc:spChg>
        <pc:spChg chg="del mod">
          <ac:chgData name="中平 勝也@沖縄高専" userId="3cba40e8-3065-4484-9c3e-a7821f114c17" providerId="ADAL" clId="{F0EB0662-2394-8D44-B98F-3CF304D1DF48}" dt="2024-01-24T00:19:44.700" v="164" actId="478"/>
          <ac:spMkLst>
            <pc:docMk/>
            <pc:sldMk cId="943029240" sldId="272"/>
            <ac:spMk id="41" creationId="{3EC1870C-6E16-62E7-0A12-F3B612340CA8}"/>
          </ac:spMkLst>
        </pc:spChg>
        <pc:picChg chg="del">
          <ac:chgData name="中平 勝也@沖縄高専" userId="3cba40e8-3065-4484-9c3e-a7821f114c17" providerId="ADAL" clId="{F0EB0662-2394-8D44-B98F-3CF304D1DF48}" dt="2024-01-24T00:19:44.700" v="164" actId="478"/>
          <ac:picMkLst>
            <pc:docMk/>
            <pc:sldMk cId="943029240" sldId="272"/>
            <ac:picMk id="23" creationId="{213083E5-5F3F-B7DD-0AEF-B710F0CF7B5E}"/>
          </ac:picMkLst>
        </pc:picChg>
      </pc:sldChg>
      <pc:sldChg chg="modSp">
        <pc:chgData name="中平 勝也@沖縄高専" userId="3cba40e8-3065-4484-9c3e-a7821f114c17" providerId="ADAL" clId="{F0EB0662-2394-8D44-B98F-3CF304D1DF48}" dt="2024-01-24T00:10:18.342" v="1"/>
        <pc:sldMkLst>
          <pc:docMk/>
          <pc:sldMk cId="96342253" sldId="273"/>
        </pc:sldMkLst>
        <pc:spChg chg="mod">
          <ac:chgData name="中平 勝也@沖縄高専" userId="3cba40e8-3065-4484-9c3e-a7821f114c17" providerId="ADAL" clId="{F0EB0662-2394-8D44-B98F-3CF304D1DF48}" dt="2024-01-24T00:10:18.342" v="1"/>
          <ac:spMkLst>
            <pc:docMk/>
            <pc:sldMk cId="96342253" sldId="273"/>
            <ac:spMk id="2" creationId="{1F512B99-03D3-8D75-1034-E94D75A65A64}"/>
          </ac:spMkLst>
        </pc:spChg>
        <pc:spChg chg="mod">
          <ac:chgData name="中平 勝也@沖縄高専" userId="3cba40e8-3065-4484-9c3e-a7821f114c17" providerId="ADAL" clId="{F0EB0662-2394-8D44-B98F-3CF304D1DF48}" dt="2024-01-24T00:10:18.342" v="1"/>
          <ac:spMkLst>
            <pc:docMk/>
            <pc:sldMk cId="96342253" sldId="273"/>
            <ac:spMk id="9" creationId="{F79837BA-1240-CF7D-F3CB-14843024B0B0}"/>
          </ac:spMkLst>
        </pc:spChg>
        <pc:spChg chg="mod">
          <ac:chgData name="中平 勝也@沖縄高専" userId="3cba40e8-3065-4484-9c3e-a7821f114c17" providerId="ADAL" clId="{F0EB0662-2394-8D44-B98F-3CF304D1DF48}" dt="2024-01-24T00:10:18.342" v="1"/>
          <ac:spMkLst>
            <pc:docMk/>
            <pc:sldMk cId="96342253" sldId="273"/>
            <ac:spMk id="11" creationId="{61196148-9357-C2C0-E004-254D0C4381FB}"/>
          </ac:spMkLst>
        </pc:spChg>
        <pc:spChg chg="mod">
          <ac:chgData name="中平 勝也@沖縄高専" userId="3cba40e8-3065-4484-9c3e-a7821f114c17" providerId="ADAL" clId="{F0EB0662-2394-8D44-B98F-3CF304D1DF48}" dt="2024-01-24T00:10:18.342" v="1"/>
          <ac:spMkLst>
            <pc:docMk/>
            <pc:sldMk cId="96342253" sldId="273"/>
            <ac:spMk id="13" creationId="{A9209649-6416-AC63-89A1-6BC5246205B9}"/>
          </ac:spMkLst>
        </pc:spChg>
      </pc:sldChg>
      <pc:sldChg chg="modSp mod modShow">
        <pc:chgData name="中平 勝也@沖縄高専" userId="3cba40e8-3065-4484-9c3e-a7821f114c17" providerId="ADAL" clId="{F0EB0662-2394-8D44-B98F-3CF304D1DF48}" dt="2024-01-24T00:45:48.589" v="786" actId="729"/>
        <pc:sldMkLst>
          <pc:docMk/>
          <pc:sldMk cId="2383730" sldId="274"/>
        </pc:sldMkLst>
        <pc:spChg chg="mod">
          <ac:chgData name="中平 勝也@沖縄高専" userId="3cba40e8-3065-4484-9c3e-a7821f114c17" providerId="ADAL" clId="{F0EB0662-2394-8D44-B98F-3CF304D1DF48}" dt="2024-01-24T00:10:18.342" v="1"/>
          <ac:spMkLst>
            <pc:docMk/>
            <pc:sldMk cId="2383730" sldId="274"/>
            <ac:spMk id="2" creationId="{1F512B99-03D3-8D75-1034-E94D75A65A64}"/>
          </ac:spMkLst>
        </pc:spChg>
      </pc:sldChg>
      <pc:sldChg chg="modSp">
        <pc:chgData name="中平 勝也@沖縄高専" userId="3cba40e8-3065-4484-9c3e-a7821f114c17" providerId="ADAL" clId="{F0EB0662-2394-8D44-B98F-3CF304D1DF48}" dt="2024-01-24T00:10:18.342" v="1"/>
        <pc:sldMkLst>
          <pc:docMk/>
          <pc:sldMk cId="2982516066" sldId="275"/>
        </pc:sldMkLst>
        <pc:spChg chg="mod">
          <ac:chgData name="中平 勝也@沖縄高専" userId="3cba40e8-3065-4484-9c3e-a7821f114c17" providerId="ADAL" clId="{F0EB0662-2394-8D44-B98F-3CF304D1DF48}" dt="2024-01-24T00:10:18.342" v="1"/>
          <ac:spMkLst>
            <pc:docMk/>
            <pc:sldMk cId="2982516066" sldId="275"/>
            <ac:spMk id="2" creationId="{1F512B99-03D3-8D75-1034-E94D75A65A64}"/>
          </ac:spMkLst>
        </pc:spChg>
        <pc:spChg chg="mod">
          <ac:chgData name="中平 勝也@沖縄高専" userId="3cba40e8-3065-4484-9c3e-a7821f114c17" providerId="ADAL" clId="{F0EB0662-2394-8D44-B98F-3CF304D1DF48}" dt="2024-01-24T00:10:18.342" v="1"/>
          <ac:spMkLst>
            <pc:docMk/>
            <pc:sldMk cId="2982516066" sldId="275"/>
            <ac:spMk id="7" creationId="{706F6701-AC56-7B22-ED5F-9E4847E3B276}"/>
          </ac:spMkLst>
        </pc:spChg>
        <pc:spChg chg="mod">
          <ac:chgData name="中平 勝也@沖縄高専" userId="3cba40e8-3065-4484-9c3e-a7821f114c17" providerId="ADAL" clId="{F0EB0662-2394-8D44-B98F-3CF304D1DF48}" dt="2024-01-24T00:10:18.342" v="1"/>
          <ac:spMkLst>
            <pc:docMk/>
            <pc:sldMk cId="2982516066" sldId="275"/>
            <ac:spMk id="9" creationId="{749BC73D-F284-92F2-78CB-9FDC7BEED09A}"/>
          </ac:spMkLst>
        </pc:spChg>
        <pc:spChg chg="mod">
          <ac:chgData name="中平 勝也@沖縄高専" userId="3cba40e8-3065-4484-9c3e-a7821f114c17" providerId="ADAL" clId="{F0EB0662-2394-8D44-B98F-3CF304D1DF48}" dt="2024-01-24T00:10:18.342" v="1"/>
          <ac:spMkLst>
            <pc:docMk/>
            <pc:sldMk cId="2982516066" sldId="275"/>
            <ac:spMk id="10" creationId="{B2E90A37-542F-5D37-E21D-753C2799653E}"/>
          </ac:spMkLst>
        </pc:spChg>
        <pc:spChg chg="mod">
          <ac:chgData name="中平 勝也@沖縄高専" userId="3cba40e8-3065-4484-9c3e-a7821f114c17" providerId="ADAL" clId="{F0EB0662-2394-8D44-B98F-3CF304D1DF48}" dt="2024-01-24T00:10:18.342" v="1"/>
          <ac:spMkLst>
            <pc:docMk/>
            <pc:sldMk cId="2982516066" sldId="275"/>
            <ac:spMk id="11" creationId="{C3BFEC0A-38A4-C1A0-1805-4E73E1F0EAC6}"/>
          </ac:spMkLst>
        </pc:spChg>
        <pc:spChg chg="mod">
          <ac:chgData name="中平 勝也@沖縄高専" userId="3cba40e8-3065-4484-9c3e-a7821f114c17" providerId="ADAL" clId="{F0EB0662-2394-8D44-B98F-3CF304D1DF48}" dt="2024-01-24T00:10:18.342" v="1"/>
          <ac:spMkLst>
            <pc:docMk/>
            <pc:sldMk cId="2982516066" sldId="275"/>
            <ac:spMk id="12" creationId="{8EE01B2C-0232-E37B-6524-F7EEE6726575}"/>
          </ac:spMkLst>
        </pc:spChg>
        <pc:spChg chg="mod">
          <ac:chgData name="中平 勝也@沖縄高専" userId="3cba40e8-3065-4484-9c3e-a7821f114c17" providerId="ADAL" clId="{F0EB0662-2394-8D44-B98F-3CF304D1DF48}" dt="2024-01-24T00:10:18.342" v="1"/>
          <ac:spMkLst>
            <pc:docMk/>
            <pc:sldMk cId="2982516066" sldId="275"/>
            <ac:spMk id="23" creationId="{C98371F4-0827-4EE4-B7B7-325F48E34E09}"/>
          </ac:spMkLst>
        </pc:spChg>
        <pc:spChg chg="mod">
          <ac:chgData name="中平 勝也@沖縄高専" userId="3cba40e8-3065-4484-9c3e-a7821f114c17" providerId="ADAL" clId="{F0EB0662-2394-8D44-B98F-3CF304D1DF48}" dt="2024-01-24T00:10:18.342" v="1"/>
          <ac:spMkLst>
            <pc:docMk/>
            <pc:sldMk cId="2982516066" sldId="275"/>
            <ac:spMk id="24" creationId="{E77D4447-5B90-9DDA-A85C-EFA7C36C061D}"/>
          </ac:spMkLst>
        </pc:spChg>
        <pc:spChg chg="mod">
          <ac:chgData name="中平 勝也@沖縄高専" userId="3cba40e8-3065-4484-9c3e-a7821f114c17" providerId="ADAL" clId="{F0EB0662-2394-8D44-B98F-3CF304D1DF48}" dt="2024-01-24T00:10:18.342" v="1"/>
          <ac:spMkLst>
            <pc:docMk/>
            <pc:sldMk cId="2982516066" sldId="275"/>
            <ac:spMk id="47" creationId="{5E64F035-4722-F86D-C900-A309DF5ADB37}"/>
          </ac:spMkLst>
        </pc:spChg>
        <pc:spChg chg="mod">
          <ac:chgData name="中平 勝也@沖縄高専" userId="3cba40e8-3065-4484-9c3e-a7821f114c17" providerId="ADAL" clId="{F0EB0662-2394-8D44-B98F-3CF304D1DF48}" dt="2024-01-24T00:10:18.342" v="1"/>
          <ac:spMkLst>
            <pc:docMk/>
            <pc:sldMk cId="2982516066" sldId="275"/>
            <ac:spMk id="54" creationId="{4FF5F5D4-8583-085D-313F-B36089934494}"/>
          </ac:spMkLst>
        </pc:spChg>
        <pc:spChg chg="mod">
          <ac:chgData name="中平 勝也@沖縄高専" userId="3cba40e8-3065-4484-9c3e-a7821f114c17" providerId="ADAL" clId="{F0EB0662-2394-8D44-B98F-3CF304D1DF48}" dt="2024-01-24T00:10:18.342" v="1"/>
          <ac:spMkLst>
            <pc:docMk/>
            <pc:sldMk cId="2982516066" sldId="275"/>
            <ac:spMk id="62" creationId="{C9E5EE79-76BC-8780-522D-74DC3D8B8A18}"/>
          </ac:spMkLst>
        </pc:spChg>
        <pc:spChg chg="mod">
          <ac:chgData name="中平 勝也@沖縄高専" userId="3cba40e8-3065-4484-9c3e-a7821f114c17" providerId="ADAL" clId="{F0EB0662-2394-8D44-B98F-3CF304D1DF48}" dt="2024-01-24T00:10:18.342" v="1"/>
          <ac:spMkLst>
            <pc:docMk/>
            <pc:sldMk cId="2982516066" sldId="275"/>
            <ac:spMk id="1029" creationId="{B252144E-9969-695E-DA98-7530DD8E1A32}"/>
          </ac:spMkLst>
        </pc:spChg>
        <pc:spChg chg="mod">
          <ac:chgData name="中平 勝也@沖縄高専" userId="3cba40e8-3065-4484-9c3e-a7821f114c17" providerId="ADAL" clId="{F0EB0662-2394-8D44-B98F-3CF304D1DF48}" dt="2024-01-24T00:10:18.342" v="1"/>
          <ac:spMkLst>
            <pc:docMk/>
            <pc:sldMk cId="2982516066" sldId="275"/>
            <ac:spMk id="1044" creationId="{B3C7C902-AEF4-66D6-2C17-776C5581D4EA}"/>
          </ac:spMkLst>
        </pc:spChg>
        <pc:spChg chg="mod">
          <ac:chgData name="中平 勝也@沖縄高専" userId="3cba40e8-3065-4484-9c3e-a7821f114c17" providerId="ADAL" clId="{F0EB0662-2394-8D44-B98F-3CF304D1DF48}" dt="2024-01-24T00:10:18.342" v="1"/>
          <ac:spMkLst>
            <pc:docMk/>
            <pc:sldMk cId="2982516066" sldId="275"/>
            <ac:spMk id="1045" creationId="{0E70BA12-C7D1-0B26-CD79-051277A24CC9}"/>
          </ac:spMkLst>
        </pc:spChg>
        <pc:spChg chg="mod">
          <ac:chgData name="中平 勝也@沖縄高専" userId="3cba40e8-3065-4484-9c3e-a7821f114c17" providerId="ADAL" clId="{F0EB0662-2394-8D44-B98F-3CF304D1DF48}" dt="2024-01-24T00:10:18.342" v="1"/>
          <ac:spMkLst>
            <pc:docMk/>
            <pc:sldMk cId="2982516066" sldId="275"/>
            <ac:spMk id="1053" creationId="{3BE7B6F4-698A-0E45-1773-F979CAD0CCC2}"/>
          </ac:spMkLst>
        </pc:spChg>
        <pc:spChg chg="mod">
          <ac:chgData name="中平 勝也@沖縄高専" userId="3cba40e8-3065-4484-9c3e-a7821f114c17" providerId="ADAL" clId="{F0EB0662-2394-8D44-B98F-3CF304D1DF48}" dt="2024-01-24T00:10:18.342" v="1"/>
          <ac:spMkLst>
            <pc:docMk/>
            <pc:sldMk cId="2982516066" sldId="275"/>
            <ac:spMk id="1054" creationId="{5F867D07-E383-5A5D-820A-8F8C776B38F8}"/>
          </ac:spMkLst>
        </pc:spChg>
        <pc:spChg chg="mod">
          <ac:chgData name="中平 勝也@沖縄高専" userId="3cba40e8-3065-4484-9c3e-a7821f114c17" providerId="ADAL" clId="{F0EB0662-2394-8D44-B98F-3CF304D1DF48}" dt="2024-01-24T00:10:18.342" v="1"/>
          <ac:spMkLst>
            <pc:docMk/>
            <pc:sldMk cId="2982516066" sldId="275"/>
            <ac:spMk id="1055" creationId="{2760ED19-6997-179E-3041-ECD34B3CBBD7}"/>
          </ac:spMkLst>
        </pc:spChg>
        <pc:spChg chg="mod">
          <ac:chgData name="中平 勝也@沖縄高専" userId="3cba40e8-3065-4484-9c3e-a7821f114c17" providerId="ADAL" clId="{F0EB0662-2394-8D44-B98F-3CF304D1DF48}" dt="2024-01-24T00:10:18.342" v="1"/>
          <ac:spMkLst>
            <pc:docMk/>
            <pc:sldMk cId="2982516066" sldId="275"/>
            <ac:spMk id="1056" creationId="{5581A9EA-BCB1-36AF-3D6D-AD181145059F}"/>
          </ac:spMkLst>
        </pc:spChg>
        <pc:grpChg chg="mod">
          <ac:chgData name="中平 勝也@沖縄高専" userId="3cba40e8-3065-4484-9c3e-a7821f114c17" providerId="ADAL" clId="{F0EB0662-2394-8D44-B98F-3CF304D1DF48}" dt="2024-01-24T00:10:18.342" v="1"/>
          <ac:grpSpMkLst>
            <pc:docMk/>
            <pc:sldMk cId="2982516066" sldId="275"/>
            <ac:grpSpMk id="22" creationId="{77DD624E-39B3-D22E-2946-F8E0324512DB}"/>
          </ac:grpSpMkLst>
        </pc:grpChg>
        <pc:grpChg chg="mod">
          <ac:chgData name="中平 勝也@沖縄高専" userId="3cba40e8-3065-4484-9c3e-a7821f114c17" providerId="ADAL" clId="{F0EB0662-2394-8D44-B98F-3CF304D1DF48}" dt="2024-01-24T00:10:18.342" v="1"/>
          <ac:grpSpMkLst>
            <pc:docMk/>
            <pc:sldMk cId="2982516066" sldId="275"/>
            <ac:grpSpMk id="46" creationId="{F40C7A23-1C46-3252-629D-40358D467484}"/>
          </ac:grpSpMkLst>
        </pc:grpChg>
        <pc:picChg chg="mod">
          <ac:chgData name="中平 勝也@沖縄高専" userId="3cba40e8-3065-4484-9c3e-a7821f114c17" providerId="ADAL" clId="{F0EB0662-2394-8D44-B98F-3CF304D1DF48}" dt="2024-01-24T00:10:18.342" v="1"/>
          <ac:picMkLst>
            <pc:docMk/>
            <pc:sldMk cId="2982516066" sldId="275"/>
            <ac:picMk id="50" creationId="{FD656682-E2B5-4BE8-A347-69885D89E584}"/>
          </ac:picMkLst>
        </pc:picChg>
        <pc:picChg chg="mod">
          <ac:chgData name="中平 勝也@沖縄高専" userId="3cba40e8-3065-4484-9c3e-a7821f114c17" providerId="ADAL" clId="{F0EB0662-2394-8D44-B98F-3CF304D1DF48}" dt="2024-01-24T00:10:18.342" v="1"/>
          <ac:picMkLst>
            <pc:docMk/>
            <pc:sldMk cId="2982516066" sldId="275"/>
            <ac:picMk id="1026" creationId="{35720F9F-D647-628D-B2A9-DD647B90DFD6}"/>
          </ac:picMkLst>
        </pc:picChg>
        <pc:picChg chg="mod">
          <ac:chgData name="中平 勝也@沖縄高専" userId="3cba40e8-3065-4484-9c3e-a7821f114c17" providerId="ADAL" clId="{F0EB0662-2394-8D44-B98F-3CF304D1DF48}" dt="2024-01-24T00:10:18.342" v="1"/>
          <ac:picMkLst>
            <pc:docMk/>
            <pc:sldMk cId="2982516066" sldId="275"/>
            <ac:picMk id="1032" creationId="{34A1994C-4C8C-A469-6C71-8CCBC511573D}"/>
          </ac:picMkLst>
        </pc:picChg>
        <pc:picChg chg="mod">
          <ac:chgData name="中平 勝也@沖縄高専" userId="3cba40e8-3065-4484-9c3e-a7821f114c17" providerId="ADAL" clId="{F0EB0662-2394-8D44-B98F-3CF304D1DF48}" dt="2024-01-24T00:10:18.342" v="1"/>
          <ac:picMkLst>
            <pc:docMk/>
            <pc:sldMk cId="2982516066" sldId="275"/>
            <ac:picMk id="1034" creationId="{2F1E0F9F-8D61-CBBC-6B99-543D5E88C28C}"/>
          </ac:picMkLst>
        </pc:picChg>
        <pc:cxnChg chg="mod">
          <ac:chgData name="中平 勝也@沖縄高専" userId="3cba40e8-3065-4484-9c3e-a7821f114c17" providerId="ADAL" clId="{F0EB0662-2394-8D44-B98F-3CF304D1DF48}" dt="2024-01-24T00:10:18.342" v="1"/>
          <ac:cxnSpMkLst>
            <pc:docMk/>
            <pc:sldMk cId="2982516066" sldId="275"/>
            <ac:cxnSpMk id="15" creationId="{7058876C-82AF-BB0E-C7CF-3F5F1176CBCC}"/>
          </ac:cxnSpMkLst>
        </pc:cxnChg>
        <pc:cxnChg chg="mod">
          <ac:chgData name="中平 勝也@沖縄高専" userId="3cba40e8-3065-4484-9c3e-a7821f114c17" providerId="ADAL" clId="{F0EB0662-2394-8D44-B98F-3CF304D1DF48}" dt="2024-01-24T00:10:18.342" v="1"/>
          <ac:cxnSpMkLst>
            <pc:docMk/>
            <pc:sldMk cId="2982516066" sldId="275"/>
            <ac:cxnSpMk id="16" creationId="{789F48E9-8A99-4D21-CADF-861731B6F74E}"/>
          </ac:cxnSpMkLst>
        </pc:cxnChg>
        <pc:cxnChg chg="mod">
          <ac:chgData name="中平 勝也@沖縄高専" userId="3cba40e8-3065-4484-9c3e-a7821f114c17" providerId="ADAL" clId="{F0EB0662-2394-8D44-B98F-3CF304D1DF48}" dt="2024-01-24T00:10:18.342" v="1"/>
          <ac:cxnSpMkLst>
            <pc:docMk/>
            <pc:sldMk cId="2982516066" sldId="275"/>
            <ac:cxnSpMk id="19" creationId="{5FEC4E00-8BB3-4420-5B1A-4D3661C65D93}"/>
          </ac:cxnSpMkLst>
        </pc:cxnChg>
        <pc:cxnChg chg="mod">
          <ac:chgData name="中平 勝也@沖縄高専" userId="3cba40e8-3065-4484-9c3e-a7821f114c17" providerId="ADAL" clId="{F0EB0662-2394-8D44-B98F-3CF304D1DF48}" dt="2024-01-24T00:10:18.342" v="1"/>
          <ac:cxnSpMkLst>
            <pc:docMk/>
            <pc:sldMk cId="2982516066" sldId="275"/>
            <ac:cxnSpMk id="55" creationId="{239751E1-732E-B42F-8E92-FC2B03A21426}"/>
          </ac:cxnSpMkLst>
        </pc:cxnChg>
        <pc:cxnChg chg="mod">
          <ac:chgData name="中平 勝也@沖縄高専" userId="3cba40e8-3065-4484-9c3e-a7821f114c17" providerId="ADAL" clId="{F0EB0662-2394-8D44-B98F-3CF304D1DF48}" dt="2024-01-24T00:10:18.342" v="1"/>
          <ac:cxnSpMkLst>
            <pc:docMk/>
            <pc:sldMk cId="2982516066" sldId="275"/>
            <ac:cxnSpMk id="57" creationId="{75E4972D-D490-5733-D7DA-7A16A6408B1E}"/>
          </ac:cxnSpMkLst>
        </pc:cxnChg>
      </pc:sldChg>
      <pc:sldChg chg="modSp del mod">
        <pc:chgData name="中平 勝也@沖縄高専" userId="3cba40e8-3065-4484-9c3e-a7821f114c17" providerId="ADAL" clId="{F0EB0662-2394-8D44-B98F-3CF304D1DF48}" dt="2024-01-24T01:00:43.928" v="1033" actId="2696"/>
        <pc:sldMkLst>
          <pc:docMk/>
          <pc:sldMk cId="3343079888" sldId="276"/>
        </pc:sldMkLst>
        <pc:spChg chg="mod">
          <ac:chgData name="中平 勝也@沖縄高専" userId="3cba40e8-3065-4484-9c3e-a7821f114c17" providerId="ADAL" clId="{F0EB0662-2394-8D44-B98F-3CF304D1DF48}" dt="2024-01-24T00:10:18.342" v="1"/>
          <ac:spMkLst>
            <pc:docMk/>
            <pc:sldMk cId="3343079888" sldId="276"/>
            <ac:spMk id="2" creationId="{1F512B99-03D3-8D75-1034-E94D75A65A64}"/>
          </ac:spMkLst>
        </pc:spChg>
        <pc:spChg chg="mod">
          <ac:chgData name="中平 勝也@沖縄高専" userId="3cba40e8-3065-4484-9c3e-a7821f114c17" providerId="ADAL" clId="{F0EB0662-2394-8D44-B98F-3CF304D1DF48}" dt="2024-01-24T00:10:18.342" v="1"/>
          <ac:spMkLst>
            <pc:docMk/>
            <pc:sldMk cId="3343079888" sldId="276"/>
            <ac:spMk id="4" creationId="{719DE4D6-E8CB-1391-293D-7D6BD78FDE2F}"/>
          </ac:spMkLst>
        </pc:spChg>
        <pc:spChg chg="mod">
          <ac:chgData name="中平 勝也@沖縄高専" userId="3cba40e8-3065-4484-9c3e-a7821f114c17" providerId="ADAL" clId="{F0EB0662-2394-8D44-B98F-3CF304D1DF48}" dt="2024-01-24T00:10:18.342" v="1"/>
          <ac:spMkLst>
            <pc:docMk/>
            <pc:sldMk cId="3343079888" sldId="276"/>
            <ac:spMk id="5" creationId="{588F1FC6-15F1-6F2B-B789-752F8D3A2312}"/>
          </ac:spMkLst>
        </pc:spChg>
        <pc:spChg chg="mod">
          <ac:chgData name="中平 勝也@沖縄高専" userId="3cba40e8-3065-4484-9c3e-a7821f114c17" providerId="ADAL" clId="{F0EB0662-2394-8D44-B98F-3CF304D1DF48}" dt="2024-01-24T00:10:18.342" v="1"/>
          <ac:spMkLst>
            <pc:docMk/>
            <pc:sldMk cId="3343079888" sldId="276"/>
            <ac:spMk id="6" creationId="{8A2058E7-E6ED-5BD8-C734-0DFCFA9F265B}"/>
          </ac:spMkLst>
        </pc:spChg>
        <pc:spChg chg="mod">
          <ac:chgData name="中平 勝也@沖縄高専" userId="3cba40e8-3065-4484-9c3e-a7821f114c17" providerId="ADAL" clId="{F0EB0662-2394-8D44-B98F-3CF304D1DF48}" dt="2024-01-24T00:58:01.358" v="945" actId="20577"/>
          <ac:spMkLst>
            <pc:docMk/>
            <pc:sldMk cId="3343079888" sldId="276"/>
            <ac:spMk id="7" creationId="{18459E15-89D2-D53E-3F12-21E640EE7C05}"/>
          </ac:spMkLst>
        </pc:spChg>
      </pc:sldChg>
      <pc:sldChg chg="modSp">
        <pc:chgData name="中平 勝也@沖縄高専" userId="3cba40e8-3065-4484-9c3e-a7821f114c17" providerId="ADAL" clId="{F0EB0662-2394-8D44-B98F-3CF304D1DF48}" dt="2024-01-24T00:10:18.342" v="1"/>
        <pc:sldMkLst>
          <pc:docMk/>
          <pc:sldMk cId="2187816130" sldId="277"/>
        </pc:sldMkLst>
        <pc:spChg chg="mod">
          <ac:chgData name="中平 勝也@沖縄高専" userId="3cba40e8-3065-4484-9c3e-a7821f114c17" providerId="ADAL" clId="{F0EB0662-2394-8D44-B98F-3CF304D1DF48}" dt="2024-01-24T00:10:18.342" v="1"/>
          <ac:spMkLst>
            <pc:docMk/>
            <pc:sldMk cId="2187816130" sldId="277"/>
            <ac:spMk id="2" creationId="{1F512B99-03D3-8D75-1034-E94D75A65A64}"/>
          </ac:spMkLst>
        </pc:spChg>
        <pc:spChg chg="mod">
          <ac:chgData name="中平 勝也@沖縄高専" userId="3cba40e8-3065-4484-9c3e-a7821f114c17" providerId="ADAL" clId="{F0EB0662-2394-8D44-B98F-3CF304D1DF48}" dt="2024-01-24T00:10:18.342" v="1"/>
          <ac:spMkLst>
            <pc:docMk/>
            <pc:sldMk cId="2187816130" sldId="277"/>
            <ac:spMk id="5" creationId="{588F1FC6-15F1-6F2B-B789-752F8D3A2312}"/>
          </ac:spMkLst>
        </pc:spChg>
        <pc:spChg chg="mod">
          <ac:chgData name="中平 勝也@沖縄高専" userId="3cba40e8-3065-4484-9c3e-a7821f114c17" providerId="ADAL" clId="{F0EB0662-2394-8D44-B98F-3CF304D1DF48}" dt="2024-01-24T00:10:18.342" v="1"/>
          <ac:spMkLst>
            <pc:docMk/>
            <pc:sldMk cId="2187816130" sldId="277"/>
            <ac:spMk id="6" creationId="{8A2058E7-E6ED-5BD8-C734-0DFCFA9F265B}"/>
          </ac:spMkLst>
        </pc:spChg>
      </pc:sldChg>
      <pc:sldChg chg="modSp mod">
        <pc:chgData name="中平 勝也@沖縄高専" userId="3cba40e8-3065-4484-9c3e-a7821f114c17" providerId="ADAL" clId="{F0EB0662-2394-8D44-B98F-3CF304D1DF48}" dt="2024-01-24T00:10:18.446" v="3" actId="27636"/>
        <pc:sldMkLst>
          <pc:docMk/>
          <pc:sldMk cId="113970241" sldId="278"/>
        </pc:sldMkLst>
        <pc:spChg chg="mod">
          <ac:chgData name="中平 勝也@沖縄高専" userId="3cba40e8-3065-4484-9c3e-a7821f114c17" providerId="ADAL" clId="{F0EB0662-2394-8D44-B98F-3CF304D1DF48}" dt="2024-01-24T00:10:18.446" v="3" actId="27636"/>
          <ac:spMkLst>
            <pc:docMk/>
            <pc:sldMk cId="113970241" sldId="278"/>
            <ac:spMk id="2" creationId="{1F512B99-03D3-8D75-1034-E94D75A65A64}"/>
          </ac:spMkLst>
        </pc:spChg>
        <pc:spChg chg="mod">
          <ac:chgData name="中平 勝也@沖縄高専" userId="3cba40e8-3065-4484-9c3e-a7821f114c17" providerId="ADAL" clId="{F0EB0662-2394-8D44-B98F-3CF304D1DF48}" dt="2024-01-24T00:10:18.342" v="1"/>
          <ac:spMkLst>
            <pc:docMk/>
            <pc:sldMk cId="113970241" sldId="278"/>
            <ac:spMk id="5" creationId="{588F1FC6-15F1-6F2B-B789-752F8D3A2312}"/>
          </ac:spMkLst>
        </pc:spChg>
        <pc:spChg chg="mod">
          <ac:chgData name="中平 勝也@沖縄高専" userId="3cba40e8-3065-4484-9c3e-a7821f114c17" providerId="ADAL" clId="{F0EB0662-2394-8D44-B98F-3CF304D1DF48}" dt="2024-01-24T00:10:18.342" v="1"/>
          <ac:spMkLst>
            <pc:docMk/>
            <pc:sldMk cId="113970241" sldId="278"/>
            <ac:spMk id="6" creationId="{8A2058E7-E6ED-5BD8-C734-0DFCFA9F265B}"/>
          </ac:spMkLst>
        </pc:spChg>
      </pc:sldChg>
      <pc:sldChg chg="modSp mod">
        <pc:chgData name="中平 勝也@沖縄高専" userId="3cba40e8-3065-4484-9c3e-a7821f114c17" providerId="ADAL" clId="{F0EB0662-2394-8D44-B98F-3CF304D1DF48}" dt="2024-01-24T00:10:18.458" v="5" actId="27636"/>
        <pc:sldMkLst>
          <pc:docMk/>
          <pc:sldMk cId="2941436539" sldId="279"/>
        </pc:sldMkLst>
        <pc:spChg chg="mod">
          <ac:chgData name="中平 勝也@沖縄高専" userId="3cba40e8-3065-4484-9c3e-a7821f114c17" providerId="ADAL" clId="{F0EB0662-2394-8D44-B98F-3CF304D1DF48}" dt="2024-01-24T00:10:18.458" v="5" actId="27636"/>
          <ac:spMkLst>
            <pc:docMk/>
            <pc:sldMk cId="2941436539" sldId="279"/>
            <ac:spMk id="2" creationId="{1F512B99-03D3-8D75-1034-E94D75A65A64}"/>
          </ac:spMkLst>
        </pc:spChg>
        <pc:spChg chg="mod">
          <ac:chgData name="中平 勝也@沖縄高専" userId="3cba40e8-3065-4484-9c3e-a7821f114c17" providerId="ADAL" clId="{F0EB0662-2394-8D44-B98F-3CF304D1DF48}" dt="2024-01-24T00:10:18.342" v="1"/>
          <ac:spMkLst>
            <pc:docMk/>
            <pc:sldMk cId="2941436539" sldId="279"/>
            <ac:spMk id="5" creationId="{588F1FC6-15F1-6F2B-B789-752F8D3A2312}"/>
          </ac:spMkLst>
        </pc:spChg>
        <pc:spChg chg="mod">
          <ac:chgData name="中平 勝也@沖縄高専" userId="3cba40e8-3065-4484-9c3e-a7821f114c17" providerId="ADAL" clId="{F0EB0662-2394-8D44-B98F-3CF304D1DF48}" dt="2024-01-24T00:10:18.342" v="1"/>
          <ac:spMkLst>
            <pc:docMk/>
            <pc:sldMk cId="2941436539" sldId="279"/>
            <ac:spMk id="6" creationId="{8A2058E7-E6ED-5BD8-C734-0DFCFA9F265B}"/>
          </ac:spMkLst>
        </pc:spChg>
        <pc:spChg chg="mod">
          <ac:chgData name="中平 勝也@沖縄高専" userId="3cba40e8-3065-4484-9c3e-a7821f114c17" providerId="ADAL" clId="{F0EB0662-2394-8D44-B98F-3CF304D1DF48}" dt="2024-01-24T00:10:18.342" v="1"/>
          <ac:spMkLst>
            <pc:docMk/>
            <pc:sldMk cId="2941436539" sldId="279"/>
            <ac:spMk id="8" creationId="{19C18A0B-F0DB-A7BC-9E2C-629FD7E3FE2A}"/>
          </ac:spMkLst>
        </pc:spChg>
        <pc:spChg chg="mod">
          <ac:chgData name="中平 勝也@沖縄高専" userId="3cba40e8-3065-4484-9c3e-a7821f114c17" providerId="ADAL" clId="{F0EB0662-2394-8D44-B98F-3CF304D1DF48}" dt="2024-01-24T00:10:18.342" v="1"/>
          <ac:spMkLst>
            <pc:docMk/>
            <pc:sldMk cId="2941436539" sldId="279"/>
            <ac:spMk id="9" creationId="{7FE65EBB-6FD7-5B53-B985-8FA3639CEE50}"/>
          </ac:spMkLst>
        </pc:spChg>
      </pc:sldChg>
      <pc:sldChg chg="modSp del">
        <pc:chgData name="中平 勝也@沖縄高専" userId="3cba40e8-3065-4484-9c3e-a7821f114c17" providerId="ADAL" clId="{F0EB0662-2394-8D44-B98F-3CF304D1DF48}" dt="2024-01-24T01:04:09.102" v="1057" actId="2696"/>
        <pc:sldMkLst>
          <pc:docMk/>
          <pc:sldMk cId="1065309285" sldId="281"/>
        </pc:sldMkLst>
        <pc:spChg chg="mod">
          <ac:chgData name="中平 勝也@沖縄高専" userId="3cba40e8-3065-4484-9c3e-a7821f114c17" providerId="ADAL" clId="{F0EB0662-2394-8D44-B98F-3CF304D1DF48}" dt="2024-01-24T00:10:18.342" v="1"/>
          <ac:spMkLst>
            <pc:docMk/>
            <pc:sldMk cId="1065309285" sldId="281"/>
            <ac:spMk id="2" creationId="{1F512B99-03D3-8D75-1034-E94D75A65A64}"/>
          </ac:spMkLst>
        </pc:spChg>
        <pc:spChg chg="mod">
          <ac:chgData name="中平 勝也@沖縄高専" userId="3cba40e8-3065-4484-9c3e-a7821f114c17" providerId="ADAL" clId="{F0EB0662-2394-8D44-B98F-3CF304D1DF48}" dt="2024-01-24T00:10:18.342" v="1"/>
          <ac:spMkLst>
            <pc:docMk/>
            <pc:sldMk cId="1065309285" sldId="281"/>
            <ac:spMk id="4" creationId="{C2953812-564F-9E2D-A8D6-95B2A39C9618}"/>
          </ac:spMkLst>
        </pc:spChg>
        <pc:spChg chg="mod">
          <ac:chgData name="中平 勝也@沖縄高専" userId="3cba40e8-3065-4484-9c3e-a7821f114c17" providerId="ADAL" clId="{F0EB0662-2394-8D44-B98F-3CF304D1DF48}" dt="2024-01-24T00:10:18.342" v="1"/>
          <ac:spMkLst>
            <pc:docMk/>
            <pc:sldMk cId="1065309285" sldId="281"/>
            <ac:spMk id="5" creationId="{E5D00554-B37C-251B-1525-E8E5A9E8A019}"/>
          </ac:spMkLst>
        </pc:spChg>
        <pc:spChg chg="mod">
          <ac:chgData name="中平 勝也@沖縄高専" userId="3cba40e8-3065-4484-9c3e-a7821f114c17" providerId="ADAL" clId="{F0EB0662-2394-8D44-B98F-3CF304D1DF48}" dt="2024-01-24T00:10:18.342" v="1"/>
          <ac:spMkLst>
            <pc:docMk/>
            <pc:sldMk cId="1065309285" sldId="281"/>
            <ac:spMk id="6" creationId="{BFAAAF71-96F3-6635-CFB5-31CBE3F8B873}"/>
          </ac:spMkLst>
        </pc:spChg>
        <pc:spChg chg="mod">
          <ac:chgData name="中平 勝也@沖縄高専" userId="3cba40e8-3065-4484-9c3e-a7821f114c17" providerId="ADAL" clId="{F0EB0662-2394-8D44-B98F-3CF304D1DF48}" dt="2024-01-24T00:10:18.342" v="1"/>
          <ac:spMkLst>
            <pc:docMk/>
            <pc:sldMk cId="1065309285" sldId="281"/>
            <ac:spMk id="7" creationId="{F7A4DDAE-814A-9F03-A6BD-8A7217E3B993}"/>
          </ac:spMkLst>
        </pc:spChg>
      </pc:sldChg>
      <pc:sldChg chg="addSp modSp mod">
        <pc:chgData name="中平 勝也@沖縄高専" userId="3cba40e8-3065-4484-9c3e-a7821f114c17" providerId="ADAL" clId="{F0EB0662-2394-8D44-B98F-3CF304D1DF48}" dt="2024-01-24T01:03:12.127" v="1054" actId="1076"/>
        <pc:sldMkLst>
          <pc:docMk/>
          <pc:sldMk cId="188560790" sldId="282"/>
        </pc:sldMkLst>
        <pc:spChg chg="mod">
          <ac:chgData name="中平 勝也@沖縄高専" userId="3cba40e8-3065-4484-9c3e-a7821f114c17" providerId="ADAL" clId="{F0EB0662-2394-8D44-B98F-3CF304D1DF48}" dt="2024-01-24T00:10:18.342" v="1"/>
          <ac:spMkLst>
            <pc:docMk/>
            <pc:sldMk cId="188560790" sldId="282"/>
            <ac:spMk id="2" creationId="{1F512B99-03D3-8D75-1034-E94D75A65A64}"/>
          </ac:spMkLst>
        </pc:spChg>
        <pc:spChg chg="mod">
          <ac:chgData name="中平 勝也@沖縄高専" userId="3cba40e8-3065-4484-9c3e-a7821f114c17" providerId="ADAL" clId="{F0EB0662-2394-8D44-B98F-3CF304D1DF48}" dt="2024-01-24T00:10:18.342" v="1"/>
          <ac:spMkLst>
            <pc:docMk/>
            <pc:sldMk cId="188560790" sldId="282"/>
            <ac:spMk id="4" creationId="{0B0CD81B-1B9B-D40E-F848-FB2600D8B61D}"/>
          </ac:spMkLst>
        </pc:spChg>
        <pc:spChg chg="mod">
          <ac:chgData name="中平 勝也@沖縄高専" userId="3cba40e8-3065-4484-9c3e-a7821f114c17" providerId="ADAL" clId="{F0EB0662-2394-8D44-B98F-3CF304D1DF48}" dt="2024-01-24T00:10:18.342" v="1"/>
          <ac:spMkLst>
            <pc:docMk/>
            <pc:sldMk cId="188560790" sldId="282"/>
            <ac:spMk id="5" creationId="{E5D00554-B37C-251B-1525-E8E5A9E8A019}"/>
          </ac:spMkLst>
        </pc:spChg>
        <pc:spChg chg="mod">
          <ac:chgData name="中平 勝也@沖縄高専" userId="3cba40e8-3065-4484-9c3e-a7821f114c17" providerId="ADAL" clId="{F0EB0662-2394-8D44-B98F-3CF304D1DF48}" dt="2024-01-24T00:10:18.342" v="1"/>
          <ac:spMkLst>
            <pc:docMk/>
            <pc:sldMk cId="188560790" sldId="282"/>
            <ac:spMk id="8" creationId="{BC79C397-4A36-E373-4E03-F51FF0AB9F8A}"/>
          </ac:spMkLst>
        </pc:spChg>
        <pc:spChg chg="mod">
          <ac:chgData name="中平 勝也@沖縄高専" userId="3cba40e8-3065-4484-9c3e-a7821f114c17" providerId="ADAL" clId="{F0EB0662-2394-8D44-B98F-3CF304D1DF48}" dt="2024-01-24T01:03:03.203" v="1051" actId="242"/>
          <ac:spMkLst>
            <pc:docMk/>
            <pc:sldMk cId="188560790" sldId="282"/>
            <ac:spMk id="9" creationId="{08164F1B-14B0-7553-E4BC-404F51766614}"/>
          </ac:spMkLst>
        </pc:spChg>
        <pc:spChg chg="mod">
          <ac:chgData name="中平 勝也@沖縄高専" userId="3cba40e8-3065-4484-9c3e-a7821f114c17" providerId="ADAL" clId="{F0EB0662-2394-8D44-B98F-3CF304D1DF48}" dt="2024-01-24T00:10:18.342" v="1"/>
          <ac:spMkLst>
            <pc:docMk/>
            <pc:sldMk cId="188560790" sldId="282"/>
            <ac:spMk id="14" creationId="{575C55F0-F310-90BD-988F-5B8B3D5B01B5}"/>
          </ac:spMkLst>
        </pc:spChg>
        <pc:spChg chg="mod">
          <ac:chgData name="中平 勝也@沖縄高専" userId="3cba40e8-3065-4484-9c3e-a7821f114c17" providerId="ADAL" clId="{F0EB0662-2394-8D44-B98F-3CF304D1DF48}" dt="2024-01-24T00:10:18.342" v="1"/>
          <ac:spMkLst>
            <pc:docMk/>
            <pc:sldMk cId="188560790" sldId="282"/>
            <ac:spMk id="15" creationId="{3A1EA705-9905-3385-C958-C566F4519FC7}"/>
          </ac:spMkLst>
        </pc:spChg>
        <pc:spChg chg="mod">
          <ac:chgData name="中平 勝也@沖縄高専" userId="3cba40e8-3065-4484-9c3e-a7821f114c17" providerId="ADAL" clId="{F0EB0662-2394-8D44-B98F-3CF304D1DF48}" dt="2024-01-24T00:10:18.342" v="1"/>
          <ac:spMkLst>
            <pc:docMk/>
            <pc:sldMk cId="188560790" sldId="282"/>
            <ac:spMk id="16" creationId="{0343AAE8-490E-2AFE-06BA-26554F3D77DE}"/>
          </ac:spMkLst>
        </pc:spChg>
        <pc:spChg chg="mod">
          <ac:chgData name="中平 勝也@沖縄高専" userId="3cba40e8-3065-4484-9c3e-a7821f114c17" providerId="ADAL" clId="{F0EB0662-2394-8D44-B98F-3CF304D1DF48}" dt="2024-01-24T00:10:18.342" v="1"/>
          <ac:spMkLst>
            <pc:docMk/>
            <pc:sldMk cId="188560790" sldId="282"/>
            <ac:spMk id="17" creationId="{674F1203-E99C-7D7E-F56C-6DB0C4C5D514}"/>
          </ac:spMkLst>
        </pc:spChg>
        <pc:spChg chg="mod">
          <ac:chgData name="中平 勝也@沖縄高専" userId="3cba40e8-3065-4484-9c3e-a7821f114c17" providerId="ADAL" clId="{F0EB0662-2394-8D44-B98F-3CF304D1DF48}" dt="2024-01-24T00:10:18.342" v="1"/>
          <ac:spMkLst>
            <pc:docMk/>
            <pc:sldMk cId="188560790" sldId="282"/>
            <ac:spMk id="18" creationId="{1680FD2E-87B7-5428-F759-5FECC5F12367}"/>
          </ac:spMkLst>
        </pc:spChg>
        <pc:spChg chg="mod">
          <ac:chgData name="中平 勝也@沖縄高専" userId="3cba40e8-3065-4484-9c3e-a7821f114c17" providerId="ADAL" clId="{F0EB0662-2394-8D44-B98F-3CF304D1DF48}" dt="2024-01-24T00:10:18.342" v="1"/>
          <ac:spMkLst>
            <pc:docMk/>
            <pc:sldMk cId="188560790" sldId="282"/>
            <ac:spMk id="19" creationId="{94C8BB5A-B556-2FF6-3DEF-BC865E35ACA9}"/>
          </ac:spMkLst>
        </pc:spChg>
        <pc:spChg chg="mod">
          <ac:chgData name="中平 勝也@沖縄高専" userId="3cba40e8-3065-4484-9c3e-a7821f114c17" providerId="ADAL" clId="{F0EB0662-2394-8D44-B98F-3CF304D1DF48}" dt="2024-01-24T00:10:18.342" v="1"/>
          <ac:spMkLst>
            <pc:docMk/>
            <pc:sldMk cId="188560790" sldId="282"/>
            <ac:spMk id="20" creationId="{02F319F2-8C09-4349-9FBC-5BCD380EA614}"/>
          </ac:spMkLst>
        </pc:spChg>
        <pc:spChg chg="mod">
          <ac:chgData name="中平 勝也@沖縄高専" userId="3cba40e8-3065-4484-9c3e-a7821f114c17" providerId="ADAL" clId="{F0EB0662-2394-8D44-B98F-3CF304D1DF48}" dt="2024-01-24T00:10:18.342" v="1"/>
          <ac:spMkLst>
            <pc:docMk/>
            <pc:sldMk cId="188560790" sldId="282"/>
            <ac:spMk id="21" creationId="{349148FC-F661-D1EA-189C-9982ABDB1EDA}"/>
          </ac:spMkLst>
        </pc:spChg>
        <pc:spChg chg="mod">
          <ac:chgData name="中平 勝也@沖縄高専" userId="3cba40e8-3065-4484-9c3e-a7821f114c17" providerId="ADAL" clId="{F0EB0662-2394-8D44-B98F-3CF304D1DF48}" dt="2024-01-24T00:10:18.342" v="1"/>
          <ac:spMkLst>
            <pc:docMk/>
            <pc:sldMk cId="188560790" sldId="282"/>
            <ac:spMk id="22" creationId="{C551EEFE-4957-896F-2732-8F452E5FE403}"/>
          </ac:spMkLst>
        </pc:spChg>
        <pc:grpChg chg="mod">
          <ac:chgData name="中平 勝也@沖縄高専" userId="3cba40e8-3065-4484-9c3e-a7821f114c17" providerId="ADAL" clId="{F0EB0662-2394-8D44-B98F-3CF304D1DF48}" dt="2024-01-24T00:10:18.342" v="1"/>
          <ac:grpSpMkLst>
            <pc:docMk/>
            <pc:sldMk cId="188560790" sldId="282"/>
            <ac:grpSpMk id="7" creationId="{1FC9C5EC-4283-4DB4-3684-0C17CC9FE07B}"/>
          </ac:grpSpMkLst>
        </pc:grpChg>
        <pc:grpChg chg="mod">
          <ac:chgData name="中平 勝也@沖縄高専" userId="3cba40e8-3065-4484-9c3e-a7821f114c17" providerId="ADAL" clId="{F0EB0662-2394-8D44-B98F-3CF304D1DF48}" dt="2024-01-24T00:10:18.342" v="1"/>
          <ac:grpSpMkLst>
            <pc:docMk/>
            <pc:sldMk cId="188560790" sldId="282"/>
            <ac:grpSpMk id="11" creationId="{B116781D-07A7-4454-5F56-F7B63F6DC7EA}"/>
          </ac:grpSpMkLst>
        </pc:grpChg>
        <pc:picChg chg="add mod">
          <ac:chgData name="中平 勝也@沖縄高専" userId="3cba40e8-3065-4484-9c3e-a7821f114c17" providerId="ADAL" clId="{F0EB0662-2394-8D44-B98F-3CF304D1DF48}" dt="2024-01-24T01:02:25.648" v="1045" actId="14100"/>
          <ac:picMkLst>
            <pc:docMk/>
            <pc:sldMk cId="188560790" sldId="282"/>
            <ac:picMk id="6" creationId="{06D8606E-FB70-24CC-E98B-4D49EC6B6B62}"/>
          </ac:picMkLst>
        </pc:picChg>
        <pc:picChg chg="add mod">
          <ac:chgData name="中平 勝也@沖縄高専" userId="3cba40e8-3065-4484-9c3e-a7821f114c17" providerId="ADAL" clId="{F0EB0662-2394-8D44-B98F-3CF304D1DF48}" dt="2024-01-24T01:03:12.127" v="1054" actId="1076"/>
          <ac:picMkLst>
            <pc:docMk/>
            <pc:sldMk cId="188560790" sldId="282"/>
            <ac:picMk id="10" creationId="{F66633F7-D44E-114C-4696-4DD39DDD9F85}"/>
          </ac:picMkLst>
        </pc:picChg>
        <pc:picChg chg="mod">
          <ac:chgData name="中平 勝也@沖縄高専" userId="3cba40e8-3065-4484-9c3e-a7821f114c17" providerId="ADAL" clId="{F0EB0662-2394-8D44-B98F-3CF304D1DF48}" dt="2024-01-24T00:10:18.342" v="1"/>
          <ac:picMkLst>
            <pc:docMk/>
            <pc:sldMk cId="188560790" sldId="282"/>
            <ac:picMk id="13" creationId="{0148672C-0655-1428-D3CF-D2619EE2E527}"/>
          </ac:picMkLst>
        </pc:picChg>
      </pc:sldChg>
      <pc:sldChg chg="addSp modSp mod">
        <pc:chgData name="中平 勝也@沖縄高専" userId="3cba40e8-3065-4484-9c3e-a7821f114c17" providerId="ADAL" clId="{F0EB0662-2394-8D44-B98F-3CF304D1DF48}" dt="2024-01-24T00:16:42.121" v="155" actId="20577"/>
        <pc:sldMkLst>
          <pc:docMk/>
          <pc:sldMk cId="167912357" sldId="284"/>
        </pc:sldMkLst>
        <pc:spChg chg="add mod">
          <ac:chgData name="中平 勝也@沖縄高専" userId="3cba40e8-3065-4484-9c3e-a7821f114c17" providerId="ADAL" clId="{F0EB0662-2394-8D44-B98F-3CF304D1DF48}" dt="2024-01-24T00:14:22.159" v="42" actId="403"/>
          <ac:spMkLst>
            <pc:docMk/>
            <pc:sldMk cId="167912357" sldId="284"/>
            <ac:spMk id="2" creationId="{58B900B0-2164-8635-F719-68673E46E70B}"/>
          </ac:spMkLst>
        </pc:spChg>
        <pc:spChg chg="mod">
          <ac:chgData name="中平 勝也@沖縄高専" userId="3cba40e8-3065-4484-9c3e-a7821f114c17" providerId="ADAL" clId="{F0EB0662-2394-8D44-B98F-3CF304D1DF48}" dt="2024-01-24T00:10:18.342" v="1"/>
          <ac:spMkLst>
            <pc:docMk/>
            <pc:sldMk cId="167912357" sldId="284"/>
            <ac:spMk id="4" creationId="{C7B93D52-EC04-9803-4789-7F6BBA6537B0}"/>
          </ac:spMkLst>
        </pc:spChg>
        <pc:spChg chg="mod">
          <ac:chgData name="中平 勝也@沖縄高専" userId="3cba40e8-3065-4484-9c3e-a7821f114c17" providerId="ADAL" clId="{F0EB0662-2394-8D44-B98F-3CF304D1DF48}" dt="2024-01-24T00:10:18.342" v="1"/>
          <ac:spMkLst>
            <pc:docMk/>
            <pc:sldMk cId="167912357" sldId="284"/>
            <ac:spMk id="6" creationId="{91D488D1-F079-2842-070C-D0C6A3DB4C39}"/>
          </ac:spMkLst>
        </pc:spChg>
        <pc:spChg chg="add mod">
          <ac:chgData name="中平 勝也@沖縄高専" userId="3cba40e8-3065-4484-9c3e-a7821f114c17" providerId="ADAL" clId="{F0EB0662-2394-8D44-B98F-3CF304D1DF48}" dt="2024-01-24T00:14:22.159" v="42" actId="403"/>
          <ac:spMkLst>
            <pc:docMk/>
            <pc:sldMk cId="167912357" sldId="284"/>
            <ac:spMk id="7" creationId="{BC231C0D-1CAB-0C80-009E-74ED62A1993F}"/>
          </ac:spMkLst>
        </pc:spChg>
        <pc:spChg chg="mod">
          <ac:chgData name="中平 勝也@沖縄高専" userId="3cba40e8-3065-4484-9c3e-a7821f114c17" providerId="ADAL" clId="{F0EB0662-2394-8D44-B98F-3CF304D1DF48}" dt="2024-01-24T00:10:18.342" v="1"/>
          <ac:spMkLst>
            <pc:docMk/>
            <pc:sldMk cId="167912357" sldId="284"/>
            <ac:spMk id="8" creationId="{7837AE58-6337-73B1-F679-998FAA63A0AA}"/>
          </ac:spMkLst>
        </pc:spChg>
        <pc:spChg chg="mod">
          <ac:chgData name="中平 勝也@沖縄高専" userId="3cba40e8-3065-4484-9c3e-a7821f114c17" providerId="ADAL" clId="{F0EB0662-2394-8D44-B98F-3CF304D1DF48}" dt="2024-01-24T00:10:18.342" v="1"/>
          <ac:spMkLst>
            <pc:docMk/>
            <pc:sldMk cId="167912357" sldId="284"/>
            <ac:spMk id="10" creationId="{BC0A4A3B-6E76-EDFA-E914-1975DC0BBEAF}"/>
          </ac:spMkLst>
        </pc:spChg>
        <pc:spChg chg="mod">
          <ac:chgData name="中平 勝也@沖縄高専" userId="3cba40e8-3065-4484-9c3e-a7821f114c17" providerId="ADAL" clId="{F0EB0662-2394-8D44-B98F-3CF304D1DF48}" dt="2024-01-24T00:10:18.342" v="1"/>
          <ac:spMkLst>
            <pc:docMk/>
            <pc:sldMk cId="167912357" sldId="284"/>
            <ac:spMk id="12" creationId="{A097AD9F-3D9A-3A7C-D7AF-EC421A6381D8}"/>
          </ac:spMkLst>
        </pc:spChg>
        <pc:spChg chg="mod">
          <ac:chgData name="中平 勝也@沖縄高専" userId="3cba40e8-3065-4484-9c3e-a7821f114c17" providerId="ADAL" clId="{F0EB0662-2394-8D44-B98F-3CF304D1DF48}" dt="2024-01-24T00:16:42.121" v="155" actId="20577"/>
          <ac:spMkLst>
            <pc:docMk/>
            <pc:sldMk cId="167912357" sldId="284"/>
            <ac:spMk id="13" creationId="{A8927E48-7170-8246-6070-43124FD99F45}"/>
          </ac:spMkLst>
        </pc:spChg>
        <pc:spChg chg="mod">
          <ac:chgData name="中平 勝也@沖縄高専" userId="3cba40e8-3065-4484-9c3e-a7821f114c17" providerId="ADAL" clId="{F0EB0662-2394-8D44-B98F-3CF304D1DF48}" dt="2024-01-24T00:15:25.626" v="74" actId="20577"/>
          <ac:spMkLst>
            <pc:docMk/>
            <pc:sldMk cId="167912357" sldId="284"/>
            <ac:spMk id="14" creationId="{B13A6C4B-5992-D36E-280E-6099138B91DF}"/>
          </ac:spMkLst>
        </pc:spChg>
        <pc:spChg chg="mod">
          <ac:chgData name="中平 勝也@沖縄高専" userId="3cba40e8-3065-4484-9c3e-a7821f114c17" providerId="ADAL" clId="{F0EB0662-2394-8D44-B98F-3CF304D1DF48}" dt="2024-01-24T00:10:18.342" v="1"/>
          <ac:spMkLst>
            <pc:docMk/>
            <pc:sldMk cId="167912357" sldId="284"/>
            <ac:spMk id="15" creationId="{8415B72C-9CAB-E582-10A2-8094CA99BE43}"/>
          </ac:spMkLst>
        </pc:spChg>
        <pc:spChg chg="mod">
          <ac:chgData name="中平 勝也@沖縄高専" userId="3cba40e8-3065-4484-9c3e-a7821f114c17" providerId="ADAL" clId="{F0EB0662-2394-8D44-B98F-3CF304D1DF48}" dt="2024-01-24T00:10:18.342" v="1"/>
          <ac:spMkLst>
            <pc:docMk/>
            <pc:sldMk cId="167912357" sldId="284"/>
            <ac:spMk id="16" creationId="{44DD76AE-4CFF-755D-B7FD-6A0FDDCA9BB8}"/>
          </ac:spMkLst>
        </pc:spChg>
        <pc:spChg chg="mod">
          <ac:chgData name="中平 勝也@沖縄高専" userId="3cba40e8-3065-4484-9c3e-a7821f114c17" providerId="ADAL" clId="{F0EB0662-2394-8D44-B98F-3CF304D1DF48}" dt="2024-01-24T00:10:18.342" v="1"/>
          <ac:spMkLst>
            <pc:docMk/>
            <pc:sldMk cId="167912357" sldId="284"/>
            <ac:spMk id="17" creationId="{EE31815A-AD44-4AF2-6C7F-442595D8BD55}"/>
          </ac:spMkLst>
        </pc:spChg>
        <pc:spChg chg="mod">
          <ac:chgData name="中平 勝也@沖縄高専" userId="3cba40e8-3065-4484-9c3e-a7821f114c17" providerId="ADAL" clId="{F0EB0662-2394-8D44-B98F-3CF304D1DF48}" dt="2024-01-24T00:10:18.342" v="1"/>
          <ac:spMkLst>
            <pc:docMk/>
            <pc:sldMk cId="167912357" sldId="284"/>
            <ac:spMk id="18" creationId="{17E2C0F0-D51D-459A-5062-7CB2C72D0C76}"/>
          </ac:spMkLst>
        </pc:spChg>
        <pc:grpChg chg="add mod">
          <ac:chgData name="中平 勝也@沖縄高専" userId="3cba40e8-3065-4484-9c3e-a7821f114c17" providerId="ADAL" clId="{F0EB0662-2394-8D44-B98F-3CF304D1DF48}" dt="2024-01-24T00:15:01.165" v="59" actId="1076"/>
          <ac:grpSpMkLst>
            <pc:docMk/>
            <pc:sldMk cId="167912357" sldId="284"/>
            <ac:grpSpMk id="9" creationId="{24CAAA7D-4B01-957E-7372-964C965861C0}"/>
          </ac:grpSpMkLst>
        </pc:grpChg>
        <pc:picChg chg="add mod">
          <ac:chgData name="中平 勝也@沖縄高専" userId="3cba40e8-3065-4484-9c3e-a7821f114c17" providerId="ADAL" clId="{F0EB0662-2394-8D44-B98F-3CF304D1DF48}" dt="2024-01-24T00:13:41.182" v="8" actId="164"/>
          <ac:picMkLst>
            <pc:docMk/>
            <pc:sldMk cId="167912357" sldId="284"/>
            <ac:picMk id="5" creationId="{0CF21A59-4810-DE31-42AF-2832F7C2A262}"/>
          </ac:picMkLst>
        </pc:picChg>
      </pc:sldChg>
      <pc:sldChg chg="modSp del">
        <pc:chgData name="中平 勝也@沖縄高専" userId="3cba40e8-3065-4484-9c3e-a7821f114c17" providerId="ADAL" clId="{F0EB0662-2394-8D44-B98F-3CF304D1DF48}" dt="2024-01-24T01:01:27.297" v="1036" actId="2696"/>
        <pc:sldMkLst>
          <pc:docMk/>
          <pc:sldMk cId="1263260614" sldId="286"/>
        </pc:sldMkLst>
        <pc:spChg chg="mod">
          <ac:chgData name="中平 勝也@沖縄高専" userId="3cba40e8-3065-4484-9c3e-a7821f114c17" providerId="ADAL" clId="{F0EB0662-2394-8D44-B98F-3CF304D1DF48}" dt="2024-01-24T00:10:18.342" v="1"/>
          <ac:spMkLst>
            <pc:docMk/>
            <pc:sldMk cId="1263260614" sldId="286"/>
            <ac:spMk id="4" creationId="{CC6F6E93-E2D5-26D1-6F23-5CA71100E1D8}"/>
          </ac:spMkLst>
        </pc:spChg>
        <pc:spChg chg="mod">
          <ac:chgData name="中平 勝也@沖縄高専" userId="3cba40e8-3065-4484-9c3e-a7821f114c17" providerId="ADAL" clId="{F0EB0662-2394-8D44-B98F-3CF304D1DF48}" dt="2024-01-24T00:10:18.342" v="1"/>
          <ac:spMkLst>
            <pc:docMk/>
            <pc:sldMk cId="1263260614" sldId="286"/>
            <ac:spMk id="5" creationId="{DC8B2C05-5642-B6CA-2E55-103DB535BEF0}"/>
          </ac:spMkLst>
        </pc:spChg>
        <pc:spChg chg="mod">
          <ac:chgData name="中平 勝也@沖縄高専" userId="3cba40e8-3065-4484-9c3e-a7821f114c17" providerId="ADAL" clId="{F0EB0662-2394-8D44-B98F-3CF304D1DF48}" dt="2024-01-24T00:10:18.342" v="1"/>
          <ac:spMkLst>
            <pc:docMk/>
            <pc:sldMk cId="1263260614" sldId="286"/>
            <ac:spMk id="6" creationId="{13B84191-0E00-0640-4F57-3C86FB07CD8F}"/>
          </ac:spMkLst>
        </pc:spChg>
        <pc:spChg chg="mod">
          <ac:chgData name="中平 勝也@沖縄高専" userId="3cba40e8-3065-4484-9c3e-a7821f114c17" providerId="ADAL" clId="{F0EB0662-2394-8D44-B98F-3CF304D1DF48}" dt="2024-01-24T00:10:18.342" v="1"/>
          <ac:spMkLst>
            <pc:docMk/>
            <pc:sldMk cId="1263260614" sldId="286"/>
            <ac:spMk id="7" creationId="{206794E6-1169-1F37-4E87-3AB454B9005B}"/>
          </ac:spMkLst>
        </pc:spChg>
        <pc:spChg chg="mod">
          <ac:chgData name="中平 勝也@沖縄高専" userId="3cba40e8-3065-4484-9c3e-a7821f114c17" providerId="ADAL" clId="{F0EB0662-2394-8D44-B98F-3CF304D1DF48}" dt="2024-01-24T00:10:18.342" v="1"/>
          <ac:spMkLst>
            <pc:docMk/>
            <pc:sldMk cId="1263260614" sldId="286"/>
            <ac:spMk id="8" creationId="{4BBF3162-B316-8BD8-4167-3D2C66E9F7DB}"/>
          </ac:spMkLst>
        </pc:spChg>
        <pc:spChg chg="mod">
          <ac:chgData name="中平 勝也@沖縄高専" userId="3cba40e8-3065-4484-9c3e-a7821f114c17" providerId="ADAL" clId="{F0EB0662-2394-8D44-B98F-3CF304D1DF48}" dt="2024-01-24T00:10:18.342" v="1"/>
          <ac:spMkLst>
            <pc:docMk/>
            <pc:sldMk cId="1263260614" sldId="286"/>
            <ac:spMk id="9" creationId="{2E5BE3B4-E3A5-E0EC-DF31-EB0FAB81394C}"/>
          </ac:spMkLst>
        </pc:spChg>
        <pc:spChg chg="mod">
          <ac:chgData name="中平 勝也@沖縄高専" userId="3cba40e8-3065-4484-9c3e-a7821f114c17" providerId="ADAL" clId="{F0EB0662-2394-8D44-B98F-3CF304D1DF48}" dt="2024-01-24T00:10:18.342" v="1"/>
          <ac:spMkLst>
            <pc:docMk/>
            <pc:sldMk cId="1263260614" sldId="286"/>
            <ac:spMk id="11" creationId="{5DAA84F8-46DF-65DC-C8CB-BD92B29A3780}"/>
          </ac:spMkLst>
        </pc:spChg>
        <pc:spChg chg="mod">
          <ac:chgData name="中平 勝也@沖縄高専" userId="3cba40e8-3065-4484-9c3e-a7821f114c17" providerId="ADAL" clId="{F0EB0662-2394-8D44-B98F-3CF304D1DF48}" dt="2024-01-24T00:10:18.342" v="1"/>
          <ac:spMkLst>
            <pc:docMk/>
            <pc:sldMk cId="1263260614" sldId="286"/>
            <ac:spMk id="12" creationId="{D34B4198-1468-9110-D3CE-A887C2F14A86}"/>
          </ac:spMkLst>
        </pc:spChg>
        <pc:spChg chg="mod">
          <ac:chgData name="中平 勝也@沖縄高専" userId="3cba40e8-3065-4484-9c3e-a7821f114c17" providerId="ADAL" clId="{F0EB0662-2394-8D44-B98F-3CF304D1DF48}" dt="2024-01-24T00:10:18.342" v="1"/>
          <ac:spMkLst>
            <pc:docMk/>
            <pc:sldMk cId="1263260614" sldId="286"/>
            <ac:spMk id="13" creationId="{5BEEB311-C4C5-0D76-4679-3A62E1C0BD04}"/>
          </ac:spMkLst>
        </pc:spChg>
        <pc:spChg chg="mod">
          <ac:chgData name="中平 勝也@沖縄高専" userId="3cba40e8-3065-4484-9c3e-a7821f114c17" providerId="ADAL" clId="{F0EB0662-2394-8D44-B98F-3CF304D1DF48}" dt="2024-01-24T00:10:18.342" v="1"/>
          <ac:spMkLst>
            <pc:docMk/>
            <pc:sldMk cId="1263260614" sldId="286"/>
            <ac:spMk id="14" creationId="{F2B375C9-CD5A-CFA1-5127-5F275655DB22}"/>
          </ac:spMkLst>
        </pc:spChg>
        <pc:spChg chg="mod">
          <ac:chgData name="中平 勝也@沖縄高専" userId="3cba40e8-3065-4484-9c3e-a7821f114c17" providerId="ADAL" clId="{F0EB0662-2394-8D44-B98F-3CF304D1DF48}" dt="2024-01-24T00:10:18.342" v="1"/>
          <ac:spMkLst>
            <pc:docMk/>
            <pc:sldMk cId="1263260614" sldId="286"/>
            <ac:spMk id="16" creationId="{D3BEFFEB-CF53-C31F-1526-A01385850BF3}"/>
          </ac:spMkLst>
        </pc:spChg>
        <pc:spChg chg="mod">
          <ac:chgData name="中平 勝也@沖縄高専" userId="3cba40e8-3065-4484-9c3e-a7821f114c17" providerId="ADAL" clId="{F0EB0662-2394-8D44-B98F-3CF304D1DF48}" dt="2024-01-24T00:10:18.342" v="1"/>
          <ac:spMkLst>
            <pc:docMk/>
            <pc:sldMk cId="1263260614" sldId="286"/>
            <ac:spMk id="18" creationId="{A6469BA5-1199-B86C-70E7-395C7DF3A7B8}"/>
          </ac:spMkLst>
        </pc:spChg>
        <pc:spChg chg="mod">
          <ac:chgData name="中平 勝也@沖縄高専" userId="3cba40e8-3065-4484-9c3e-a7821f114c17" providerId="ADAL" clId="{F0EB0662-2394-8D44-B98F-3CF304D1DF48}" dt="2024-01-24T00:10:18.342" v="1"/>
          <ac:spMkLst>
            <pc:docMk/>
            <pc:sldMk cId="1263260614" sldId="286"/>
            <ac:spMk id="19" creationId="{B10B26E9-AC43-8E90-7388-2CE206E201D9}"/>
          </ac:spMkLst>
        </pc:spChg>
        <pc:spChg chg="mod">
          <ac:chgData name="中平 勝也@沖縄高専" userId="3cba40e8-3065-4484-9c3e-a7821f114c17" providerId="ADAL" clId="{F0EB0662-2394-8D44-B98F-3CF304D1DF48}" dt="2024-01-24T00:10:18.342" v="1"/>
          <ac:spMkLst>
            <pc:docMk/>
            <pc:sldMk cId="1263260614" sldId="286"/>
            <ac:spMk id="28" creationId="{FD91B66E-8BAE-FE8E-2F4A-E9BB07A8EA42}"/>
          </ac:spMkLst>
        </pc:spChg>
        <pc:spChg chg="mod">
          <ac:chgData name="中平 勝也@沖縄高専" userId="3cba40e8-3065-4484-9c3e-a7821f114c17" providerId="ADAL" clId="{F0EB0662-2394-8D44-B98F-3CF304D1DF48}" dt="2024-01-24T00:10:18.342" v="1"/>
          <ac:spMkLst>
            <pc:docMk/>
            <pc:sldMk cId="1263260614" sldId="286"/>
            <ac:spMk id="29" creationId="{424BFD29-FC67-FCB8-3454-B08055A44E0A}"/>
          </ac:spMkLst>
        </pc:spChg>
        <pc:spChg chg="mod">
          <ac:chgData name="中平 勝也@沖縄高専" userId="3cba40e8-3065-4484-9c3e-a7821f114c17" providerId="ADAL" clId="{F0EB0662-2394-8D44-B98F-3CF304D1DF48}" dt="2024-01-24T00:10:18.342" v="1"/>
          <ac:spMkLst>
            <pc:docMk/>
            <pc:sldMk cId="1263260614" sldId="286"/>
            <ac:spMk id="30" creationId="{F4475E70-ECFE-B1F9-A1AB-1079563332DA}"/>
          </ac:spMkLst>
        </pc:spChg>
        <pc:spChg chg="mod">
          <ac:chgData name="中平 勝也@沖縄高専" userId="3cba40e8-3065-4484-9c3e-a7821f114c17" providerId="ADAL" clId="{F0EB0662-2394-8D44-B98F-3CF304D1DF48}" dt="2024-01-24T00:10:18.342" v="1"/>
          <ac:spMkLst>
            <pc:docMk/>
            <pc:sldMk cId="1263260614" sldId="286"/>
            <ac:spMk id="31" creationId="{07C2FF46-66BC-18E8-9A6C-62086467F78C}"/>
          </ac:spMkLst>
        </pc:spChg>
        <pc:spChg chg="mod">
          <ac:chgData name="中平 勝也@沖縄高専" userId="3cba40e8-3065-4484-9c3e-a7821f114c17" providerId="ADAL" clId="{F0EB0662-2394-8D44-B98F-3CF304D1DF48}" dt="2024-01-24T00:10:18.342" v="1"/>
          <ac:spMkLst>
            <pc:docMk/>
            <pc:sldMk cId="1263260614" sldId="286"/>
            <ac:spMk id="32" creationId="{E95C3A7E-9094-02E9-7E8E-9CA5EB492D9E}"/>
          </ac:spMkLst>
        </pc:spChg>
        <pc:spChg chg="mod">
          <ac:chgData name="中平 勝也@沖縄高専" userId="3cba40e8-3065-4484-9c3e-a7821f114c17" providerId="ADAL" clId="{F0EB0662-2394-8D44-B98F-3CF304D1DF48}" dt="2024-01-24T00:10:18.342" v="1"/>
          <ac:spMkLst>
            <pc:docMk/>
            <pc:sldMk cId="1263260614" sldId="286"/>
            <ac:spMk id="33" creationId="{E65D6E24-64F3-757A-DE30-53744BC2A24F}"/>
          </ac:spMkLst>
        </pc:spChg>
        <pc:spChg chg="mod">
          <ac:chgData name="中平 勝也@沖縄高専" userId="3cba40e8-3065-4484-9c3e-a7821f114c17" providerId="ADAL" clId="{F0EB0662-2394-8D44-B98F-3CF304D1DF48}" dt="2024-01-24T00:10:18.342" v="1"/>
          <ac:spMkLst>
            <pc:docMk/>
            <pc:sldMk cId="1263260614" sldId="286"/>
            <ac:spMk id="34" creationId="{43C2E097-48B0-8B71-9F84-467FB6A175E4}"/>
          </ac:spMkLst>
        </pc:spChg>
        <pc:spChg chg="mod">
          <ac:chgData name="中平 勝也@沖縄高専" userId="3cba40e8-3065-4484-9c3e-a7821f114c17" providerId="ADAL" clId="{F0EB0662-2394-8D44-B98F-3CF304D1DF48}" dt="2024-01-24T00:10:18.342" v="1"/>
          <ac:spMkLst>
            <pc:docMk/>
            <pc:sldMk cId="1263260614" sldId="286"/>
            <ac:spMk id="35" creationId="{B5D9622F-7E97-A118-68DD-147D2054B91C}"/>
          </ac:spMkLst>
        </pc:spChg>
        <pc:spChg chg="mod">
          <ac:chgData name="中平 勝也@沖縄高専" userId="3cba40e8-3065-4484-9c3e-a7821f114c17" providerId="ADAL" clId="{F0EB0662-2394-8D44-B98F-3CF304D1DF48}" dt="2024-01-24T00:10:18.342" v="1"/>
          <ac:spMkLst>
            <pc:docMk/>
            <pc:sldMk cId="1263260614" sldId="286"/>
            <ac:spMk id="36" creationId="{AC33E5DF-A562-7354-E6DD-C38E71EDD966}"/>
          </ac:spMkLst>
        </pc:spChg>
        <pc:spChg chg="mod">
          <ac:chgData name="中平 勝也@沖縄高専" userId="3cba40e8-3065-4484-9c3e-a7821f114c17" providerId="ADAL" clId="{F0EB0662-2394-8D44-B98F-3CF304D1DF48}" dt="2024-01-24T00:10:18.342" v="1"/>
          <ac:spMkLst>
            <pc:docMk/>
            <pc:sldMk cId="1263260614" sldId="286"/>
            <ac:spMk id="37" creationId="{91C608AD-52D2-07BB-D11E-1EBF0FAE2D74}"/>
          </ac:spMkLst>
        </pc:spChg>
        <pc:spChg chg="mod">
          <ac:chgData name="中平 勝也@沖縄高専" userId="3cba40e8-3065-4484-9c3e-a7821f114c17" providerId="ADAL" clId="{F0EB0662-2394-8D44-B98F-3CF304D1DF48}" dt="2024-01-24T00:10:18.342" v="1"/>
          <ac:spMkLst>
            <pc:docMk/>
            <pc:sldMk cId="1263260614" sldId="286"/>
            <ac:spMk id="38" creationId="{70E8FFE1-8906-7E5F-135D-A46BB22070C7}"/>
          </ac:spMkLst>
        </pc:spChg>
        <pc:spChg chg="mod">
          <ac:chgData name="中平 勝也@沖縄高専" userId="3cba40e8-3065-4484-9c3e-a7821f114c17" providerId="ADAL" clId="{F0EB0662-2394-8D44-B98F-3CF304D1DF48}" dt="2024-01-24T00:10:18.342" v="1"/>
          <ac:spMkLst>
            <pc:docMk/>
            <pc:sldMk cId="1263260614" sldId="286"/>
            <ac:spMk id="39" creationId="{E4C2F9D6-F96E-BFAC-24C7-F358F43F16BA}"/>
          </ac:spMkLst>
        </pc:spChg>
        <pc:spChg chg="mod">
          <ac:chgData name="中平 勝也@沖縄高専" userId="3cba40e8-3065-4484-9c3e-a7821f114c17" providerId="ADAL" clId="{F0EB0662-2394-8D44-B98F-3CF304D1DF48}" dt="2024-01-24T00:10:18.342" v="1"/>
          <ac:spMkLst>
            <pc:docMk/>
            <pc:sldMk cId="1263260614" sldId="286"/>
            <ac:spMk id="40" creationId="{75761D5C-0516-36DB-91D1-E2671AD34A9A}"/>
          </ac:spMkLst>
        </pc:spChg>
        <pc:spChg chg="mod">
          <ac:chgData name="中平 勝也@沖縄高専" userId="3cba40e8-3065-4484-9c3e-a7821f114c17" providerId="ADAL" clId="{F0EB0662-2394-8D44-B98F-3CF304D1DF48}" dt="2024-01-24T00:10:18.342" v="1"/>
          <ac:spMkLst>
            <pc:docMk/>
            <pc:sldMk cId="1263260614" sldId="286"/>
            <ac:spMk id="41" creationId="{8DE038BC-4DE9-83DB-C50A-A39C4E0F28A3}"/>
          </ac:spMkLst>
        </pc:spChg>
        <pc:spChg chg="mod">
          <ac:chgData name="中平 勝也@沖縄高専" userId="3cba40e8-3065-4484-9c3e-a7821f114c17" providerId="ADAL" clId="{F0EB0662-2394-8D44-B98F-3CF304D1DF48}" dt="2024-01-24T00:10:18.342" v="1"/>
          <ac:spMkLst>
            <pc:docMk/>
            <pc:sldMk cId="1263260614" sldId="286"/>
            <ac:spMk id="43" creationId="{CBEA1C50-324E-6D9D-D9EA-17F0E95C4E64}"/>
          </ac:spMkLst>
        </pc:spChg>
        <pc:spChg chg="mod">
          <ac:chgData name="中平 勝也@沖縄高専" userId="3cba40e8-3065-4484-9c3e-a7821f114c17" providerId="ADAL" clId="{F0EB0662-2394-8D44-B98F-3CF304D1DF48}" dt="2024-01-24T00:10:18.342" v="1"/>
          <ac:spMkLst>
            <pc:docMk/>
            <pc:sldMk cId="1263260614" sldId="286"/>
            <ac:spMk id="44" creationId="{5C3DAE14-C62E-A360-96F0-E6EEDC21655D}"/>
          </ac:spMkLst>
        </pc:spChg>
        <pc:spChg chg="mod">
          <ac:chgData name="中平 勝也@沖縄高専" userId="3cba40e8-3065-4484-9c3e-a7821f114c17" providerId="ADAL" clId="{F0EB0662-2394-8D44-B98F-3CF304D1DF48}" dt="2024-01-24T00:10:18.342" v="1"/>
          <ac:spMkLst>
            <pc:docMk/>
            <pc:sldMk cId="1263260614" sldId="286"/>
            <ac:spMk id="45" creationId="{0E8D8A1B-E079-2EE6-0D2F-331CF273829A}"/>
          </ac:spMkLst>
        </pc:spChg>
        <pc:spChg chg="mod">
          <ac:chgData name="中平 勝也@沖縄高専" userId="3cba40e8-3065-4484-9c3e-a7821f114c17" providerId="ADAL" clId="{F0EB0662-2394-8D44-B98F-3CF304D1DF48}" dt="2024-01-24T00:10:18.342" v="1"/>
          <ac:spMkLst>
            <pc:docMk/>
            <pc:sldMk cId="1263260614" sldId="286"/>
            <ac:spMk id="46" creationId="{FF631C44-5230-C9CA-34CE-7E5C5CC8D15D}"/>
          </ac:spMkLst>
        </pc:spChg>
        <pc:spChg chg="mod">
          <ac:chgData name="中平 勝也@沖縄高専" userId="3cba40e8-3065-4484-9c3e-a7821f114c17" providerId="ADAL" clId="{F0EB0662-2394-8D44-B98F-3CF304D1DF48}" dt="2024-01-24T00:10:18.342" v="1"/>
          <ac:spMkLst>
            <pc:docMk/>
            <pc:sldMk cId="1263260614" sldId="286"/>
            <ac:spMk id="47" creationId="{04426A4C-355B-4F61-7DED-5686A357E30A}"/>
          </ac:spMkLst>
        </pc:spChg>
        <pc:spChg chg="mod">
          <ac:chgData name="中平 勝也@沖縄高専" userId="3cba40e8-3065-4484-9c3e-a7821f114c17" providerId="ADAL" clId="{F0EB0662-2394-8D44-B98F-3CF304D1DF48}" dt="2024-01-24T00:10:18.342" v="1"/>
          <ac:spMkLst>
            <pc:docMk/>
            <pc:sldMk cId="1263260614" sldId="286"/>
            <ac:spMk id="48" creationId="{26E1DF0D-B615-330B-0B0E-57DDAAF218E1}"/>
          </ac:spMkLst>
        </pc:spChg>
        <pc:spChg chg="mod">
          <ac:chgData name="中平 勝也@沖縄高専" userId="3cba40e8-3065-4484-9c3e-a7821f114c17" providerId="ADAL" clId="{F0EB0662-2394-8D44-B98F-3CF304D1DF48}" dt="2024-01-24T00:10:18.342" v="1"/>
          <ac:spMkLst>
            <pc:docMk/>
            <pc:sldMk cId="1263260614" sldId="286"/>
            <ac:spMk id="49" creationId="{FC14DA23-2E6B-A990-FAAB-F10D57C647B3}"/>
          </ac:spMkLst>
        </pc:spChg>
        <pc:spChg chg="mod">
          <ac:chgData name="中平 勝也@沖縄高専" userId="3cba40e8-3065-4484-9c3e-a7821f114c17" providerId="ADAL" clId="{F0EB0662-2394-8D44-B98F-3CF304D1DF48}" dt="2024-01-24T00:10:18.342" v="1"/>
          <ac:spMkLst>
            <pc:docMk/>
            <pc:sldMk cId="1263260614" sldId="286"/>
            <ac:spMk id="50" creationId="{F00F16CE-6853-28DD-D13F-636EDA2AC2D8}"/>
          </ac:spMkLst>
        </pc:spChg>
        <pc:spChg chg="mod">
          <ac:chgData name="中平 勝也@沖縄高専" userId="3cba40e8-3065-4484-9c3e-a7821f114c17" providerId="ADAL" clId="{F0EB0662-2394-8D44-B98F-3CF304D1DF48}" dt="2024-01-24T00:10:18.342" v="1"/>
          <ac:spMkLst>
            <pc:docMk/>
            <pc:sldMk cId="1263260614" sldId="286"/>
            <ac:spMk id="51" creationId="{3F2429A3-AADD-DBFC-FAFC-6172F1861A53}"/>
          </ac:spMkLst>
        </pc:spChg>
        <pc:spChg chg="mod">
          <ac:chgData name="中平 勝也@沖縄高専" userId="3cba40e8-3065-4484-9c3e-a7821f114c17" providerId="ADAL" clId="{F0EB0662-2394-8D44-B98F-3CF304D1DF48}" dt="2024-01-24T00:10:18.342" v="1"/>
          <ac:spMkLst>
            <pc:docMk/>
            <pc:sldMk cId="1263260614" sldId="286"/>
            <ac:spMk id="52" creationId="{AABEBC1B-A9A6-FF1A-4351-B78429DAADDE}"/>
          </ac:spMkLst>
        </pc:spChg>
        <pc:spChg chg="mod">
          <ac:chgData name="中平 勝也@沖縄高専" userId="3cba40e8-3065-4484-9c3e-a7821f114c17" providerId="ADAL" clId="{F0EB0662-2394-8D44-B98F-3CF304D1DF48}" dt="2024-01-24T00:10:18.342" v="1"/>
          <ac:spMkLst>
            <pc:docMk/>
            <pc:sldMk cId="1263260614" sldId="286"/>
            <ac:spMk id="53" creationId="{A5C157E4-35AA-20D6-7CA0-8EB5BCAEC080}"/>
          </ac:spMkLst>
        </pc:spChg>
        <pc:spChg chg="mod">
          <ac:chgData name="中平 勝也@沖縄高専" userId="3cba40e8-3065-4484-9c3e-a7821f114c17" providerId="ADAL" clId="{F0EB0662-2394-8D44-B98F-3CF304D1DF48}" dt="2024-01-24T00:10:18.342" v="1"/>
          <ac:spMkLst>
            <pc:docMk/>
            <pc:sldMk cId="1263260614" sldId="286"/>
            <ac:spMk id="54" creationId="{C8040846-5F7C-B020-4CA6-8986D08CFEED}"/>
          </ac:spMkLst>
        </pc:spChg>
        <pc:spChg chg="mod">
          <ac:chgData name="中平 勝也@沖縄高専" userId="3cba40e8-3065-4484-9c3e-a7821f114c17" providerId="ADAL" clId="{F0EB0662-2394-8D44-B98F-3CF304D1DF48}" dt="2024-01-24T00:10:18.342" v="1"/>
          <ac:spMkLst>
            <pc:docMk/>
            <pc:sldMk cId="1263260614" sldId="286"/>
            <ac:spMk id="55" creationId="{80973B9C-E4D3-3C12-1376-F9C8A1450883}"/>
          </ac:spMkLst>
        </pc:spChg>
        <pc:spChg chg="mod">
          <ac:chgData name="中平 勝也@沖縄高専" userId="3cba40e8-3065-4484-9c3e-a7821f114c17" providerId="ADAL" clId="{F0EB0662-2394-8D44-B98F-3CF304D1DF48}" dt="2024-01-24T00:10:18.342" v="1"/>
          <ac:spMkLst>
            <pc:docMk/>
            <pc:sldMk cId="1263260614" sldId="286"/>
            <ac:spMk id="56" creationId="{ADAEB472-0B63-1418-B25D-8ADCE8D6F315}"/>
          </ac:spMkLst>
        </pc:spChg>
        <pc:spChg chg="mod">
          <ac:chgData name="中平 勝也@沖縄高専" userId="3cba40e8-3065-4484-9c3e-a7821f114c17" providerId="ADAL" clId="{F0EB0662-2394-8D44-B98F-3CF304D1DF48}" dt="2024-01-24T00:10:18.342" v="1"/>
          <ac:spMkLst>
            <pc:docMk/>
            <pc:sldMk cId="1263260614" sldId="286"/>
            <ac:spMk id="57" creationId="{EE0684C7-14F4-5BF4-BD8D-DBBEB249746E}"/>
          </ac:spMkLst>
        </pc:spChg>
        <pc:spChg chg="mod">
          <ac:chgData name="中平 勝也@沖縄高専" userId="3cba40e8-3065-4484-9c3e-a7821f114c17" providerId="ADAL" clId="{F0EB0662-2394-8D44-B98F-3CF304D1DF48}" dt="2024-01-24T00:10:18.342" v="1"/>
          <ac:spMkLst>
            <pc:docMk/>
            <pc:sldMk cId="1263260614" sldId="286"/>
            <ac:spMk id="58" creationId="{4F4526A5-8CC6-4D80-A520-EE0FFC21B998}"/>
          </ac:spMkLst>
        </pc:spChg>
        <pc:spChg chg="mod">
          <ac:chgData name="中平 勝也@沖縄高専" userId="3cba40e8-3065-4484-9c3e-a7821f114c17" providerId="ADAL" clId="{F0EB0662-2394-8D44-B98F-3CF304D1DF48}" dt="2024-01-24T00:10:18.342" v="1"/>
          <ac:spMkLst>
            <pc:docMk/>
            <pc:sldMk cId="1263260614" sldId="286"/>
            <ac:spMk id="59" creationId="{DAF11F21-939D-8BB1-8122-0ABAAADC8579}"/>
          </ac:spMkLst>
        </pc:spChg>
        <pc:spChg chg="mod">
          <ac:chgData name="中平 勝也@沖縄高専" userId="3cba40e8-3065-4484-9c3e-a7821f114c17" providerId="ADAL" clId="{F0EB0662-2394-8D44-B98F-3CF304D1DF48}" dt="2024-01-24T00:10:18.342" v="1"/>
          <ac:spMkLst>
            <pc:docMk/>
            <pc:sldMk cId="1263260614" sldId="286"/>
            <ac:spMk id="60" creationId="{0F4CCD92-F94D-0FF0-DA26-BF8704AB25A0}"/>
          </ac:spMkLst>
        </pc:spChg>
        <pc:spChg chg="mod">
          <ac:chgData name="中平 勝也@沖縄高専" userId="3cba40e8-3065-4484-9c3e-a7821f114c17" providerId="ADAL" clId="{F0EB0662-2394-8D44-B98F-3CF304D1DF48}" dt="2024-01-24T00:10:18.342" v="1"/>
          <ac:spMkLst>
            <pc:docMk/>
            <pc:sldMk cId="1263260614" sldId="286"/>
            <ac:spMk id="61" creationId="{AFEC5571-04F4-157C-9B44-DECAB5C88C69}"/>
          </ac:spMkLst>
        </pc:spChg>
        <pc:spChg chg="mod">
          <ac:chgData name="中平 勝也@沖縄高専" userId="3cba40e8-3065-4484-9c3e-a7821f114c17" providerId="ADAL" clId="{F0EB0662-2394-8D44-B98F-3CF304D1DF48}" dt="2024-01-24T00:10:18.342" v="1"/>
          <ac:spMkLst>
            <pc:docMk/>
            <pc:sldMk cId="1263260614" sldId="286"/>
            <ac:spMk id="62" creationId="{A2108C16-2C25-C8B4-8BF7-50E0967CDF3D}"/>
          </ac:spMkLst>
        </pc:spChg>
        <pc:spChg chg="mod">
          <ac:chgData name="中平 勝也@沖縄高専" userId="3cba40e8-3065-4484-9c3e-a7821f114c17" providerId="ADAL" clId="{F0EB0662-2394-8D44-B98F-3CF304D1DF48}" dt="2024-01-24T00:10:18.342" v="1"/>
          <ac:spMkLst>
            <pc:docMk/>
            <pc:sldMk cId="1263260614" sldId="286"/>
            <ac:spMk id="321" creationId="{CA50D34B-56A5-7FA5-497A-3FDFF36F73C2}"/>
          </ac:spMkLst>
        </pc:spChg>
        <pc:spChg chg="mod">
          <ac:chgData name="中平 勝也@沖縄高専" userId="3cba40e8-3065-4484-9c3e-a7821f114c17" providerId="ADAL" clId="{F0EB0662-2394-8D44-B98F-3CF304D1DF48}" dt="2024-01-24T00:10:18.342" v="1"/>
          <ac:spMkLst>
            <pc:docMk/>
            <pc:sldMk cId="1263260614" sldId="286"/>
            <ac:spMk id="322" creationId="{EDBC34F4-F8FF-1164-F549-68032F23C974}"/>
          </ac:spMkLst>
        </pc:spChg>
        <pc:spChg chg="mod">
          <ac:chgData name="中平 勝也@沖縄高専" userId="3cba40e8-3065-4484-9c3e-a7821f114c17" providerId="ADAL" clId="{F0EB0662-2394-8D44-B98F-3CF304D1DF48}" dt="2024-01-24T00:10:18.342" v="1"/>
          <ac:spMkLst>
            <pc:docMk/>
            <pc:sldMk cId="1263260614" sldId="286"/>
            <ac:spMk id="323" creationId="{95A73BA0-719A-D7FF-0F25-F2EFBF9A0395}"/>
          </ac:spMkLst>
        </pc:spChg>
        <pc:spChg chg="mod">
          <ac:chgData name="中平 勝也@沖縄高専" userId="3cba40e8-3065-4484-9c3e-a7821f114c17" providerId="ADAL" clId="{F0EB0662-2394-8D44-B98F-3CF304D1DF48}" dt="2024-01-24T00:10:18.342" v="1"/>
          <ac:spMkLst>
            <pc:docMk/>
            <pc:sldMk cId="1263260614" sldId="286"/>
            <ac:spMk id="324" creationId="{549A0546-F72C-7805-D172-75E96AB38CF3}"/>
          </ac:spMkLst>
        </pc:spChg>
        <pc:spChg chg="mod">
          <ac:chgData name="中平 勝也@沖縄高専" userId="3cba40e8-3065-4484-9c3e-a7821f114c17" providerId="ADAL" clId="{F0EB0662-2394-8D44-B98F-3CF304D1DF48}" dt="2024-01-24T00:10:18.342" v="1"/>
          <ac:spMkLst>
            <pc:docMk/>
            <pc:sldMk cId="1263260614" sldId="286"/>
            <ac:spMk id="325" creationId="{B30C16CC-4E4A-06D4-8241-52155BA3A34D}"/>
          </ac:spMkLst>
        </pc:spChg>
        <pc:spChg chg="mod">
          <ac:chgData name="中平 勝也@沖縄高専" userId="3cba40e8-3065-4484-9c3e-a7821f114c17" providerId="ADAL" clId="{F0EB0662-2394-8D44-B98F-3CF304D1DF48}" dt="2024-01-24T00:10:18.342" v="1"/>
          <ac:spMkLst>
            <pc:docMk/>
            <pc:sldMk cId="1263260614" sldId="286"/>
            <ac:spMk id="326" creationId="{64659422-D75A-C980-1D69-A42E3B8E4BCF}"/>
          </ac:spMkLst>
        </pc:spChg>
        <pc:spChg chg="mod">
          <ac:chgData name="中平 勝也@沖縄高専" userId="3cba40e8-3065-4484-9c3e-a7821f114c17" providerId="ADAL" clId="{F0EB0662-2394-8D44-B98F-3CF304D1DF48}" dt="2024-01-24T00:10:18.342" v="1"/>
          <ac:spMkLst>
            <pc:docMk/>
            <pc:sldMk cId="1263260614" sldId="286"/>
            <ac:spMk id="327" creationId="{33AAAB06-6246-B6B8-4921-65AEF95E5B8F}"/>
          </ac:spMkLst>
        </pc:spChg>
        <pc:spChg chg="mod">
          <ac:chgData name="中平 勝也@沖縄高専" userId="3cba40e8-3065-4484-9c3e-a7821f114c17" providerId="ADAL" clId="{F0EB0662-2394-8D44-B98F-3CF304D1DF48}" dt="2024-01-24T00:10:18.342" v="1"/>
          <ac:spMkLst>
            <pc:docMk/>
            <pc:sldMk cId="1263260614" sldId="286"/>
            <ac:spMk id="328" creationId="{C234AB49-83E5-B7A4-4B0A-23109362491E}"/>
          </ac:spMkLst>
        </pc:spChg>
        <pc:spChg chg="mod">
          <ac:chgData name="中平 勝也@沖縄高専" userId="3cba40e8-3065-4484-9c3e-a7821f114c17" providerId="ADAL" clId="{F0EB0662-2394-8D44-B98F-3CF304D1DF48}" dt="2024-01-24T00:10:18.342" v="1"/>
          <ac:spMkLst>
            <pc:docMk/>
            <pc:sldMk cId="1263260614" sldId="286"/>
            <ac:spMk id="329" creationId="{469849A0-D756-8DF3-D705-A5541C771F61}"/>
          </ac:spMkLst>
        </pc:spChg>
        <pc:spChg chg="mod">
          <ac:chgData name="中平 勝也@沖縄高専" userId="3cba40e8-3065-4484-9c3e-a7821f114c17" providerId="ADAL" clId="{F0EB0662-2394-8D44-B98F-3CF304D1DF48}" dt="2024-01-24T00:10:18.342" v="1"/>
          <ac:spMkLst>
            <pc:docMk/>
            <pc:sldMk cId="1263260614" sldId="286"/>
            <ac:spMk id="331" creationId="{6B01BE79-8DCD-7964-717E-CCBD2C3D2886}"/>
          </ac:spMkLst>
        </pc:spChg>
        <pc:spChg chg="mod">
          <ac:chgData name="中平 勝也@沖縄高専" userId="3cba40e8-3065-4484-9c3e-a7821f114c17" providerId="ADAL" clId="{F0EB0662-2394-8D44-B98F-3CF304D1DF48}" dt="2024-01-24T00:10:18.342" v="1"/>
          <ac:spMkLst>
            <pc:docMk/>
            <pc:sldMk cId="1263260614" sldId="286"/>
            <ac:spMk id="349" creationId="{A24EF99B-9C92-2831-5FB1-852ABB332602}"/>
          </ac:spMkLst>
        </pc:spChg>
        <pc:spChg chg="mod">
          <ac:chgData name="中平 勝也@沖縄高専" userId="3cba40e8-3065-4484-9c3e-a7821f114c17" providerId="ADAL" clId="{F0EB0662-2394-8D44-B98F-3CF304D1DF48}" dt="2024-01-24T00:10:18.342" v="1"/>
          <ac:spMkLst>
            <pc:docMk/>
            <pc:sldMk cId="1263260614" sldId="286"/>
            <ac:spMk id="355" creationId="{CA21E05D-FF7E-C2EA-3B27-2B5EDB59AFED}"/>
          </ac:spMkLst>
        </pc:spChg>
      </pc:sldChg>
      <pc:sldChg chg="modSp">
        <pc:chgData name="中平 勝也@沖縄高専" userId="3cba40e8-3065-4484-9c3e-a7821f114c17" providerId="ADAL" clId="{F0EB0662-2394-8D44-B98F-3CF304D1DF48}" dt="2024-01-24T00:10:18.342" v="1"/>
        <pc:sldMkLst>
          <pc:docMk/>
          <pc:sldMk cId="1644560302" sldId="288"/>
        </pc:sldMkLst>
        <pc:spChg chg="mod">
          <ac:chgData name="中平 勝也@沖縄高専" userId="3cba40e8-3065-4484-9c3e-a7821f114c17" providerId="ADAL" clId="{F0EB0662-2394-8D44-B98F-3CF304D1DF48}" dt="2024-01-24T00:10:18.342" v="1"/>
          <ac:spMkLst>
            <pc:docMk/>
            <pc:sldMk cId="1644560302" sldId="288"/>
            <ac:spMk id="2" creationId="{1F512B99-03D3-8D75-1034-E94D75A65A64}"/>
          </ac:spMkLst>
        </pc:spChg>
        <pc:spChg chg="mod">
          <ac:chgData name="中平 勝也@沖縄高専" userId="3cba40e8-3065-4484-9c3e-a7821f114c17" providerId="ADAL" clId="{F0EB0662-2394-8D44-B98F-3CF304D1DF48}" dt="2024-01-24T00:10:18.342" v="1"/>
          <ac:spMkLst>
            <pc:docMk/>
            <pc:sldMk cId="1644560302" sldId="288"/>
            <ac:spMk id="8" creationId="{11AA09E4-9235-1336-1729-B9D645EF0F50}"/>
          </ac:spMkLst>
        </pc:spChg>
        <pc:spChg chg="mod">
          <ac:chgData name="中平 勝也@沖縄高専" userId="3cba40e8-3065-4484-9c3e-a7821f114c17" providerId="ADAL" clId="{F0EB0662-2394-8D44-B98F-3CF304D1DF48}" dt="2024-01-24T00:10:18.342" v="1"/>
          <ac:spMkLst>
            <pc:docMk/>
            <pc:sldMk cId="1644560302" sldId="288"/>
            <ac:spMk id="9" creationId="{C5D0D064-A9DF-EF0A-5CDD-6A97706C836F}"/>
          </ac:spMkLst>
        </pc:spChg>
        <pc:spChg chg="mod">
          <ac:chgData name="中平 勝也@沖縄高専" userId="3cba40e8-3065-4484-9c3e-a7821f114c17" providerId="ADAL" clId="{F0EB0662-2394-8D44-B98F-3CF304D1DF48}" dt="2024-01-24T00:10:18.342" v="1"/>
          <ac:spMkLst>
            <pc:docMk/>
            <pc:sldMk cId="1644560302" sldId="288"/>
            <ac:spMk id="10" creationId="{03624CA0-DC38-77C5-6A02-620CC4A96345}"/>
          </ac:spMkLst>
        </pc:spChg>
        <pc:spChg chg="mod">
          <ac:chgData name="中平 勝也@沖縄高専" userId="3cba40e8-3065-4484-9c3e-a7821f114c17" providerId="ADAL" clId="{F0EB0662-2394-8D44-B98F-3CF304D1DF48}" dt="2024-01-24T00:10:18.342" v="1"/>
          <ac:spMkLst>
            <pc:docMk/>
            <pc:sldMk cId="1644560302" sldId="288"/>
            <ac:spMk id="11" creationId="{F1DA3C71-64D1-EECE-451B-1B2F7D8616BC}"/>
          </ac:spMkLst>
        </pc:spChg>
        <pc:spChg chg="mod">
          <ac:chgData name="中平 勝也@沖縄高専" userId="3cba40e8-3065-4484-9c3e-a7821f114c17" providerId="ADAL" clId="{F0EB0662-2394-8D44-B98F-3CF304D1DF48}" dt="2024-01-24T00:10:18.342" v="1"/>
          <ac:spMkLst>
            <pc:docMk/>
            <pc:sldMk cId="1644560302" sldId="288"/>
            <ac:spMk id="12" creationId="{28CFAF1F-97A4-98AA-0924-E2FE3813F858}"/>
          </ac:spMkLst>
        </pc:spChg>
        <pc:spChg chg="mod">
          <ac:chgData name="中平 勝也@沖縄高専" userId="3cba40e8-3065-4484-9c3e-a7821f114c17" providerId="ADAL" clId="{F0EB0662-2394-8D44-B98F-3CF304D1DF48}" dt="2024-01-24T00:10:18.342" v="1"/>
          <ac:spMkLst>
            <pc:docMk/>
            <pc:sldMk cId="1644560302" sldId="288"/>
            <ac:spMk id="14" creationId="{17E25BE5-A4E7-D0EF-72C0-3D44B8B14F5D}"/>
          </ac:spMkLst>
        </pc:spChg>
        <pc:spChg chg="mod">
          <ac:chgData name="中平 勝也@沖縄高専" userId="3cba40e8-3065-4484-9c3e-a7821f114c17" providerId="ADAL" clId="{F0EB0662-2394-8D44-B98F-3CF304D1DF48}" dt="2024-01-24T00:10:18.342" v="1"/>
          <ac:spMkLst>
            <pc:docMk/>
            <pc:sldMk cId="1644560302" sldId="288"/>
            <ac:spMk id="15" creationId="{A26C1468-AD00-7D2A-BEFC-7A55A0FFBEA4}"/>
          </ac:spMkLst>
        </pc:spChg>
        <pc:spChg chg="mod">
          <ac:chgData name="中平 勝也@沖縄高専" userId="3cba40e8-3065-4484-9c3e-a7821f114c17" providerId="ADAL" clId="{F0EB0662-2394-8D44-B98F-3CF304D1DF48}" dt="2024-01-24T00:10:18.342" v="1"/>
          <ac:spMkLst>
            <pc:docMk/>
            <pc:sldMk cId="1644560302" sldId="288"/>
            <ac:spMk id="19" creationId="{A477942D-3F0A-99EF-46AA-A689DB5E06A2}"/>
          </ac:spMkLst>
        </pc:spChg>
        <pc:spChg chg="mod">
          <ac:chgData name="中平 勝也@沖縄高専" userId="3cba40e8-3065-4484-9c3e-a7821f114c17" providerId="ADAL" clId="{F0EB0662-2394-8D44-B98F-3CF304D1DF48}" dt="2024-01-24T00:10:18.342" v="1"/>
          <ac:spMkLst>
            <pc:docMk/>
            <pc:sldMk cId="1644560302" sldId="288"/>
            <ac:spMk id="22" creationId="{98001D48-09EF-3206-8FE2-220E4B1EC614}"/>
          </ac:spMkLst>
        </pc:spChg>
        <pc:spChg chg="mod">
          <ac:chgData name="中平 勝也@沖縄高専" userId="3cba40e8-3065-4484-9c3e-a7821f114c17" providerId="ADAL" clId="{F0EB0662-2394-8D44-B98F-3CF304D1DF48}" dt="2024-01-24T00:10:18.342" v="1"/>
          <ac:spMkLst>
            <pc:docMk/>
            <pc:sldMk cId="1644560302" sldId="288"/>
            <ac:spMk id="25" creationId="{E1C364C3-CC1E-DA10-A4C2-1E554798169D}"/>
          </ac:spMkLst>
        </pc:spChg>
        <pc:spChg chg="mod">
          <ac:chgData name="中平 勝也@沖縄高専" userId="3cba40e8-3065-4484-9c3e-a7821f114c17" providerId="ADAL" clId="{F0EB0662-2394-8D44-B98F-3CF304D1DF48}" dt="2024-01-24T00:10:18.342" v="1"/>
          <ac:spMkLst>
            <pc:docMk/>
            <pc:sldMk cId="1644560302" sldId="288"/>
            <ac:spMk id="26" creationId="{54E2E9F0-1F1D-C53F-C68E-9051B4BBD004}"/>
          </ac:spMkLst>
        </pc:spChg>
        <pc:spChg chg="mod">
          <ac:chgData name="中平 勝也@沖縄高専" userId="3cba40e8-3065-4484-9c3e-a7821f114c17" providerId="ADAL" clId="{F0EB0662-2394-8D44-B98F-3CF304D1DF48}" dt="2024-01-24T00:10:18.342" v="1"/>
          <ac:spMkLst>
            <pc:docMk/>
            <pc:sldMk cId="1644560302" sldId="288"/>
            <ac:spMk id="29" creationId="{7A91EE9D-33AD-7C4C-5B29-3594423A32C3}"/>
          </ac:spMkLst>
        </pc:spChg>
        <pc:spChg chg="mod">
          <ac:chgData name="中平 勝也@沖縄高専" userId="3cba40e8-3065-4484-9c3e-a7821f114c17" providerId="ADAL" clId="{F0EB0662-2394-8D44-B98F-3CF304D1DF48}" dt="2024-01-24T00:10:18.342" v="1"/>
          <ac:spMkLst>
            <pc:docMk/>
            <pc:sldMk cId="1644560302" sldId="288"/>
            <ac:spMk id="31" creationId="{E19070AD-D1A6-CD6A-BFB4-6F7087BDC10B}"/>
          </ac:spMkLst>
        </pc:spChg>
        <pc:graphicFrameChg chg="mod">
          <ac:chgData name="中平 勝也@沖縄高専" userId="3cba40e8-3065-4484-9c3e-a7821f114c17" providerId="ADAL" clId="{F0EB0662-2394-8D44-B98F-3CF304D1DF48}" dt="2024-01-24T00:10:18.342" v="1"/>
          <ac:graphicFrameMkLst>
            <pc:docMk/>
            <pc:sldMk cId="1644560302" sldId="288"/>
            <ac:graphicFrameMk id="24" creationId="{D9F5BFD7-8BE6-BCC4-C105-A91AF8D5B6B3}"/>
          </ac:graphicFrameMkLst>
        </pc:graphicFrameChg>
      </pc:sldChg>
      <pc:sldChg chg="modSp mod">
        <pc:chgData name="中平 勝也@沖縄高専" userId="3cba40e8-3065-4484-9c3e-a7821f114c17" providerId="ADAL" clId="{F0EB0662-2394-8D44-B98F-3CF304D1DF48}" dt="2024-01-24T00:26:51.885" v="783" actId="1076"/>
        <pc:sldMkLst>
          <pc:docMk/>
          <pc:sldMk cId="877742441" sldId="289"/>
        </pc:sldMkLst>
        <pc:spChg chg="mod">
          <ac:chgData name="中平 勝也@沖縄高専" userId="3cba40e8-3065-4484-9c3e-a7821f114c17" providerId="ADAL" clId="{F0EB0662-2394-8D44-B98F-3CF304D1DF48}" dt="2024-01-24T00:10:18.342" v="1"/>
          <ac:spMkLst>
            <pc:docMk/>
            <pc:sldMk cId="877742441" sldId="289"/>
            <ac:spMk id="2" creationId="{1F512B99-03D3-8D75-1034-E94D75A65A64}"/>
          </ac:spMkLst>
        </pc:spChg>
        <pc:spChg chg="mod">
          <ac:chgData name="中平 勝也@沖縄高専" userId="3cba40e8-3065-4484-9c3e-a7821f114c17" providerId="ADAL" clId="{F0EB0662-2394-8D44-B98F-3CF304D1DF48}" dt="2024-01-24T00:10:18.342" v="1"/>
          <ac:spMkLst>
            <pc:docMk/>
            <pc:sldMk cId="877742441" sldId="289"/>
            <ac:spMk id="5" creationId="{34EE1BFC-FD0F-73A5-48C7-7FD86894AC90}"/>
          </ac:spMkLst>
        </pc:spChg>
        <pc:spChg chg="mod">
          <ac:chgData name="中平 勝也@沖縄高専" userId="3cba40e8-3065-4484-9c3e-a7821f114c17" providerId="ADAL" clId="{F0EB0662-2394-8D44-B98F-3CF304D1DF48}" dt="2024-01-24T00:26:51.885" v="783" actId="1076"/>
          <ac:spMkLst>
            <pc:docMk/>
            <pc:sldMk cId="877742441" sldId="289"/>
            <ac:spMk id="12" creationId="{B15A43D3-1AE9-EA5A-5DA6-31398F30FEC2}"/>
          </ac:spMkLst>
        </pc:spChg>
      </pc:sldChg>
      <pc:sldChg chg="modSp">
        <pc:chgData name="中平 勝也@沖縄高専" userId="3cba40e8-3065-4484-9c3e-a7821f114c17" providerId="ADAL" clId="{F0EB0662-2394-8D44-B98F-3CF304D1DF48}" dt="2024-01-24T00:10:18.342" v="1"/>
        <pc:sldMkLst>
          <pc:docMk/>
          <pc:sldMk cId="1781794483" sldId="292"/>
        </pc:sldMkLst>
        <pc:spChg chg="mod">
          <ac:chgData name="中平 勝也@沖縄高専" userId="3cba40e8-3065-4484-9c3e-a7821f114c17" providerId="ADAL" clId="{F0EB0662-2394-8D44-B98F-3CF304D1DF48}" dt="2024-01-24T00:10:18.342" v="1"/>
          <ac:spMkLst>
            <pc:docMk/>
            <pc:sldMk cId="1781794483" sldId="292"/>
            <ac:spMk id="2" creationId="{1F512B99-03D3-8D75-1034-E94D75A65A64}"/>
          </ac:spMkLst>
        </pc:spChg>
        <pc:spChg chg="mod">
          <ac:chgData name="中平 勝也@沖縄高専" userId="3cba40e8-3065-4484-9c3e-a7821f114c17" providerId="ADAL" clId="{F0EB0662-2394-8D44-B98F-3CF304D1DF48}" dt="2024-01-24T00:10:18.342" v="1"/>
          <ac:spMkLst>
            <pc:docMk/>
            <pc:sldMk cId="1781794483" sldId="292"/>
            <ac:spMk id="7" creationId="{C41D74D5-097E-5347-EDE9-1AFE898915D7}"/>
          </ac:spMkLst>
        </pc:spChg>
        <pc:spChg chg="mod">
          <ac:chgData name="中平 勝也@沖縄高専" userId="3cba40e8-3065-4484-9c3e-a7821f114c17" providerId="ADAL" clId="{F0EB0662-2394-8D44-B98F-3CF304D1DF48}" dt="2024-01-24T00:10:18.342" v="1"/>
          <ac:spMkLst>
            <pc:docMk/>
            <pc:sldMk cId="1781794483" sldId="292"/>
            <ac:spMk id="8" creationId="{FF0518D1-8D62-7465-D683-76D15C610AF0}"/>
          </ac:spMkLst>
        </pc:spChg>
        <pc:spChg chg="mod">
          <ac:chgData name="中平 勝也@沖縄高専" userId="3cba40e8-3065-4484-9c3e-a7821f114c17" providerId="ADAL" clId="{F0EB0662-2394-8D44-B98F-3CF304D1DF48}" dt="2024-01-24T00:10:18.342" v="1"/>
          <ac:spMkLst>
            <pc:docMk/>
            <pc:sldMk cId="1781794483" sldId="292"/>
            <ac:spMk id="10" creationId="{06E701C6-A24C-E031-5882-24A7CB0BE8D9}"/>
          </ac:spMkLst>
        </pc:spChg>
        <pc:spChg chg="mod">
          <ac:chgData name="中平 勝也@沖縄高専" userId="3cba40e8-3065-4484-9c3e-a7821f114c17" providerId="ADAL" clId="{F0EB0662-2394-8D44-B98F-3CF304D1DF48}" dt="2024-01-24T00:10:18.342" v="1"/>
          <ac:spMkLst>
            <pc:docMk/>
            <pc:sldMk cId="1781794483" sldId="292"/>
            <ac:spMk id="12" creationId="{4916EC0C-511B-D16C-9D2E-8F155825B1AE}"/>
          </ac:spMkLst>
        </pc:spChg>
        <pc:spChg chg="mod">
          <ac:chgData name="中平 勝也@沖縄高専" userId="3cba40e8-3065-4484-9c3e-a7821f114c17" providerId="ADAL" clId="{F0EB0662-2394-8D44-B98F-3CF304D1DF48}" dt="2024-01-24T00:10:18.342" v="1"/>
          <ac:spMkLst>
            <pc:docMk/>
            <pc:sldMk cId="1781794483" sldId="292"/>
            <ac:spMk id="13" creationId="{92A9F34A-5A9B-8D2B-667F-2D949E5BB16D}"/>
          </ac:spMkLst>
        </pc:spChg>
        <pc:spChg chg="mod">
          <ac:chgData name="中平 勝也@沖縄高専" userId="3cba40e8-3065-4484-9c3e-a7821f114c17" providerId="ADAL" clId="{F0EB0662-2394-8D44-B98F-3CF304D1DF48}" dt="2024-01-24T00:10:18.342" v="1"/>
          <ac:spMkLst>
            <pc:docMk/>
            <pc:sldMk cId="1781794483" sldId="292"/>
            <ac:spMk id="14" creationId="{9AB807AB-A249-186D-D519-D5842CCB00F5}"/>
          </ac:spMkLst>
        </pc:spChg>
        <pc:spChg chg="mod">
          <ac:chgData name="中平 勝也@沖縄高専" userId="3cba40e8-3065-4484-9c3e-a7821f114c17" providerId="ADAL" clId="{F0EB0662-2394-8D44-B98F-3CF304D1DF48}" dt="2024-01-24T00:10:18.342" v="1"/>
          <ac:spMkLst>
            <pc:docMk/>
            <pc:sldMk cId="1781794483" sldId="292"/>
            <ac:spMk id="18" creationId="{EF0A3268-5960-8973-9AF9-F6AB8172A847}"/>
          </ac:spMkLst>
        </pc:spChg>
        <pc:spChg chg="mod">
          <ac:chgData name="中平 勝也@沖縄高専" userId="3cba40e8-3065-4484-9c3e-a7821f114c17" providerId="ADAL" clId="{F0EB0662-2394-8D44-B98F-3CF304D1DF48}" dt="2024-01-24T00:10:18.342" v="1"/>
          <ac:spMkLst>
            <pc:docMk/>
            <pc:sldMk cId="1781794483" sldId="292"/>
            <ac:spMk id="22" creationId="{B2FB2F69-5A62-F212-2C65-CEFC117ED81A}"/>
          </ac:spMkLst>
        </pc:spChg>
        <pc:spChg chg="mod">
          <ac:chgData name="中平 勝也@沖縄高専" userId="3cba40e8-3065-4484-9c3e-a7821f114c17" providerId="ADAL" clId="{F0EB0662-2394-8D44-B98F-3CF304D1DF48}" dt="2024-01-24T00:10:18.342" v="1"/>
          <ac:spMkLst>
            <pc:docMk/>
            <pc:sldMk cId="1781794483" sldId="292"/>
            <ac:spMk id="23" creationId="{928F0B17-0416-E3D6-5009-8834729C0C49}"/>
          </ac:spMkLst>
        </pc:spChg>
        <pc:spChg chg="mod">
          <ac:chgData name="中平 勝也@沖縄高専" userId="3cba40e8-3065-4484-9c3e-a7821f114c17" providerId="ADAL" clId="{F0EB0662-2394-8D44-B98F-3CF304D1DF48}" dt="2024-01-24T00:10:18.342" v="1"/>
          <ac:spMkLst>
            <pc:docMk/>
            <pc:sldMk cId="1781794483" sldId="292"/>
            <ac:spMk id="29" creationId="{7A91EE9D-33AD-7C4C-5B29-3594423A32C3}"/>
          </ac:spMkLst>
        </pc:spChg>
        <pc:spChg chg="mod">
          <ac:chgData name="中平 勝也@沖縄高専" userId="3cba40e8-3065-4484-9c3e-a7821f114c17" providerId="ADAL" clId="{F0EB0662-2394-8D44-B98F-3CF304D1DF48}" dt="2024-01-24T00:10:18.342" v="1"/>
          <ac:spMkLst>
            <pc:docMk/>
            <pc:sldMk cId="1781794483" sldId="292"/>
            <ac:spMk id="31" creationId="{E19070AD-D1A6-CD6A-BFB4-6F7087BDC10B}"/>
          </ac:spMkLst>
        </pc:spChg>
        <pc:spChg chg="mod">
          <ac:chgData name="中平 勝也@沖縄高専" userId="3cba40e8-3065-4484-9c3e-a7821f114c17" providerId="ADAL" clId="{F0EB0662-2394-8D44-B98F-3CF304D1DF48}" dt="2024-01-24T00:10:18.342" v="1"/>
          <ac:spMkLst>
            <pc:docMk/>
            <pc:sldMk cId="1781794483" sldId="292"/>
            <ac:spMk id="34" creationId="{C316386E-E6B1-7C06-660E-97BE74A39572}"/>
          </ac:spMkLst>
        </pc:spChg>
        <pc:spChg chg="mod">
          <ac:chgData name="中平 勝也@沖縄高専" userId="3cba40e8-3065-4484-9c3e-a7821f114c17" providerId="ADAL" clId="{F0EB0662-2394-8D44-B98F-3CF304D1DF48}" dt="2024-01-24T00:10:18.342" v="1"/>
          <ac:spMkLst>
            <pc:docMk/>
            <pc:sldMk cId="1781794483" sldId="292"/>
            <ac:spMk id="40" creationId="{FA67A449-9057-3C70-E0D2-B00F9668574A}"/>
          </ac:spMkLst>
        </pc:spChg>
        <pc:spChg chg="mod">
          <ac:chgData name="中平 勝也@沖縄高専" userId="3cba40e8-3065-4484-9c3e-a7821f114c17" providerId="ADAL" clId="{F0EB0662-2394-8D44-B98F-3CF304D1DF48}" dt="2024-01-24T00:10:18.342" v="1"/>
          <ac:spMkLst>
            <pc:docMk/>
            <pc:sldMk cId="1781794483" sldId="292"/>
            <ac:spMk id="41" creationId="{8E2F567A-23DF-C1E2-9F25-30F2E12AB341}"/>
          </ac:spMkLst>
        </pc:spChg>
        <pc:spChg chg="mod">
          <ac:chgData name="中平 勝也@沖縄高専" userId="3cba40e8-3065-4484-9c3e-a7821f114c17" providerId="ADAL" clId="{F0EB0662-2394-8D44-B98F-3CF304D1DF48}" dt="2024-01-24T00:10:18.342" v="1"/>
          <ac:spMkLst>
            <pc:docMk/>
            <pc:sldMk cId="1781794483" sldId="292"/>
            <ac:spMk id="43" creationId="{50FE64DA-8A70-E8CB-9860-E6B78AAE5871}"/>
          </ac:spMkLst>
        </pc:spChg>
        <pc:spChg chg="mod">
          <ac:chgData name="中平 勝也@沖縄高専" userId="3cba40e8-3065-4484-9c3e-a7821f114c17" providerId="ADAL" clId="{F0EB0662-2394-8D44-B98F-3CF304D1DF48}" dt="2024-01-24T00:10:18.342" v="1"/>
          <ac:spMkLst>
            <pc:docMk/>
            <pc:sldMk cId="1781794483" sldId="292"/>
            <ac:spMk id="44" creationId="{5E148665-D47F-15BD-1E55-0F071F1DE25B}"/>
          </ac:spMkLst>
        </pc:spChg>
        <pc:spChg chg="mod">
          <ac:chgData name="中平 勝也@沖縄高専" userId="3cba40e8-3065-4484-9c3e-a7821f114c17" providerId="ADAL" clId="{F0EB0662-2394-8D44-B98F-3CF304D1DF48}" dt="2024-01-24T00:10:18.342" v="1"/>
          <ac:spMkLst>
            <pc:docMk/>
            <pc:sldMk cId="1781794483" sldId="292"/>
            <ac:spMk id="45" creationId="{4CD12BB4-A6C0-3BD6-AD0D-345CCCEBD770}"/>
          </ac:spMkLst>
        </pc:spChg>
        <pc:graphicFrameChg chg="mod">
          <ac:chgData name="中平 勝也@沖縄高専" userId="3cba40e8-3065-4484-9c3e-a7821f114c17" providerId="ADAL" clId="{F0EB0662-2394-8D44-B98F-3CF304D1DF48}" dt="2024-01-24T00:10:18.342" v="1"/>
          <ac:graphicFrameMkLst>
            <pc:docMk/>
            <pc:sldMk cId="1781794483" sldId="292"/>
            <ac:graphicFrameMk id="9" creationId="{66CB7B7A-A160-99B5-9BF0-03365F79332C}"/>
          </ac:graphicFrameMkLst>
        </pc:graphicFrameChg>
        <pc:graphicFrameChg chg="mod">
          <ac:chgData name="中平 勝也@沖縄高専" userId="3cba40e8-3065-4484-9c3e-a7821f114c17" providerId="ADAL" clId="{F0EB0662-2394-8D44-B98F-3CF304D1DF48}" dt="2024-01-24T00:10:18.342" v="1"/>
          <ac:graphicFrameMkLst>
            <pc:docMk/>
            <pc:sldMk cId="1781794483" sldId="292"/>
            <ac:graphicFrameMk id="24" creationId="{D9F5BFD7-8BE6-BCC4-C105-A91AF8D5B6B3}"/>
          </ac:graphicFrameMkLst>
        </pc:graphicFrameChg>
      </pc:sldChg>
      <pc:sldChg chg="modSp">
        <pc:chgData name="中平 勝也@沖縄高専" userId="3cba40e8-3065-4484-9c3e-a7821f114c17" providerId="ADAL" clId="{F0EB0662-2394-8D44-B98F-3CF304D1DF48}" dt="2024-01-24T00:10:18.342" v="1"/>
        <pc:sldMkLst>
          <pc:docMk/>
          <pc:sldMk cId="2170383715" sldId="293"/>
        </pc:sldMkLst>
        <pc:spChg chg="mod">
          <ac:chgData name="中平 勝也@沖縄高専" userId="3cba40e8-3065-4484-9c3e-a7821f114c17" providerId="ADAL" clId="{F0EB0662-2394-8D44-B98F-3CF304D1DF48}" dt="2024-01-24T00:10:18.342" v="1"/>
          <ac:spMkLst>
            <pc:docMk/>
            <pc:sldMk cId="2170383715" sldId="293"/>
            <ac:spMk id="2" creationId="{1F512B99-03D3-8D75-1034-E94D75A65A64}"/>
          </ac:spMkLst>
        </pc:spChg>
        <pc:spChg chg="mod">
          <ac:chgData name="中平 勝也@沖縄高専" userId="3cba40e8-3065-4484-9c3e-a7821f114c17" providerId="ADAL" clId="{F0EB0662-2394-8D44-B98F-3CF304D1DF48}" dt="2024-01-24T00:10:18.342" v="1"/>
          <ac:spMkLst>
            <pc:docMk/>
            <pc:sldMk cId="2170383715" sldId="293"/>
            <ac:spMk id="4" creationId="{7BB1D4C1-09D4-7FA0-94D5-C7E93F84BE7B}"/>
          </ac:spMkLst>
        </pc:spChg>
        <pc:spChg chg="mod">
          <ac:chgData name="中平 勝也@沖縄高専" userId="3cba40e8-3065-4484-9c3e-a7821f114c17" providerId="ADAL" clId="{F0EB0662-2394-8D44-B98F-3CF304D1DF48}" dt="2024-01-24T00:10:18.342" v="1"/>
          <ac:spMkLst>
            <pc:docMk/>
            <pc:sldMk cId="2170383715" sldId="293"/>
            <ac:spMk id="5" creationId="{E5D00554-B37C-251B-1525-E8E5A9E8A019}"/>
          </ac:spMkLst>
        </pc:spChg>
        <pc:spChg chg="mod">
          <ac:chgData name="中平 勝也@沖縄高専" userId="3cba40e8-3065-4484-9c3e-a7821f114c17" providerId="ADAL" clId="{F0EB0662-2394-8D44-B98F-3CF304D1DF48}" dt="2024-01-24T00:10:18.342" v="1"/>
          <ac:spMkLst>
            <pc:docMk/>
            <pc:sldMk cId="2170383715" sldId="293"/>
            <ac:spMk id="7" creationId="{F7A4DDAE-814A-9F03-A6BD-8A7217E3B993}"/>
          </ac:spMkLst>
        </pc:spChg>
        <pc:spChg chg="mod">
          <ac:chgData name="中平 勝也@沖縄高専" userId="3cba40e8-3065-4484-9c3e-a7821f114c17" providerId="ADAL" clId="{F0EB0662-2394-8D44-B98F-3CF304D1DF48}" dt="2024-01-24T00:10:18.342" v="1"/>
          <ac:spMkLst>
            <pc:docMk/>
            <pc:sldMk cId="2170383715" sldId="293"/>
            <ac:spMk id="9" creationId="{2F88C582-3FE2-A324-B230-A233BC6541EE}"/>
          </ac:spMkLst>
        </pc:spChg>
        <pc:spChg chg="mod">
          <ac:chgData name="中平 勝也@沖縄高専" userId="3cba40e8-3065-4484-9c3e-a7821f114c17" providerId="ADAL" clId="{F0EB0662-2394-8D44-B98F-3CF304D1DF48}" dt="2024-01-24T00:10:18.342" v="1"/>
          <ac:spMkLst>
            <pc:docMk/>
            <pc:sldMk cId="2170383715" sldId="293"/>
            <ac:spMk id="10" creationId="{D17AFBC4-4083-A894-9016-90F97CDF10EB}"/>
          </ac:spMkLst>
        </pc:spChg>
        <pc:spChg chg="mod">
          <ac:chgData name="中平 勝也@沖縄高専" userId="3cba40e8-3065-4484-9c3e-a7821f114c17" providerId="ADAL" clId="{F0EB0662-2394-8D44-B98F-3CF304D1DF48}" dt="2024-01-24T00:10:18.342" v="1"/>
          <ac:spMkLst>
            <pc:docMk/>
            <pc:sldMk cId="2170383715" sldId="293"/>
            <ac:spMk id="11" creationId="{769A1EAE-8A03-6C47-7F18-828103A0009E}"/>
          </ac:spMkLst>
        </pc:spChg>
        <pc:spChg chg="mod">
          <ac:chgData name="中平 勝也@沖縄高専" userId="3cba40e8-3065-4484-9c3e-a7821f114c17" providerId="ADAL" clId="{F0EB0662-2394-8D44-B98F-3CF304D1DF48}" dt="2024-01-24T00:10:18.342" v="1"/>
          <ac:spMkLst>
            <pc:docMk/>
            <pc:sldMk cId="2170383715" sldId="293"/>
            <ac:spMk id="12" creationId="{1FD6839B-B4B6-69BC-2404-8B9206BB25D5}"/>
          </ac:spMkLst>
        </pc:spChg>
        <pc:spChg chg="mod">
          <ac:chgData name="中平 勝也@沖縄高専" userId="3cba40e8-3065-4484-9c3e-a7821f114c17" providerId="ADAL" clId="{F0EB0662-2394-8D44-B98F-3CF304D1DF48}" dt="2024-01-24T00:10:18.342" v="1"/>
          <ac:spMkLst>
            <pc:docMk/>
            <pc:sldMk cId="2170383715" sldId="293"/>
            <ac:spMk id="13" creationId="{11A0A16C-EEF1-8CD4-32D5-AFA1FAE5F662}"/>
          </ac:spMkLst>
        </pc:spChg>
        <pc:spChg chg="mod">
          <ac:chgData name="中平 勝也@沖縄高専" userId="3cba40e8-3065-4484-9c3e-a7821f114c17" providerId="ADAL" clId="{F0EB0662-2394-8D44-B98F-3CF304D1DF48}" dt="2024-01-24T00:10:18.342" v="1"/>
          <ac:spMkLst>
            <pc:docMk/>
            <pc:sldMk cId="2170383715" sldId="293"/>
            <ac:spMk id="18" creationId="{70664CD0-41CB-02E3-2586-920E0474AD71}"/>
          </ac:spMkLst>
        </pc:spChg>
        <pc:spChg chg="mod">
          <ac:chgData name="中平 勝也@沖縄高専" userId="3cba40e8-3065-4484-9c3e-a7821f114c17" providerId="ADAL" clId="{F0EB0662-2394-8D44-B98F-3CF304D1DF48}" dt="2024-01-24T00:10:18.342" v="1"/>
          <ac:spMkLst>
            <pc:docMk/>
            <pc:sldMk cId="2170383715" sldId="293"/>
            <ac:spMk id="20" creationId="{049400D7-761E-E2C7-B6BA-600EB7198733}"/>
          </ac:spMkLst>
        </pc:spChg>
      </pc:sldChg>
      <pc:sldChg chg="modSp mod">
        <pc:chgData name="中平 勝也@沖縄高専" userId="3cba40e8-3065-4484-9c3e-a7821f114c17" providerId="ADAL" clId="{F0EB0662-2394-8D44-B98F-3CF304D1DF48}" dt="2024-01-24T00:10:18.429" v="2" actId="27636"/>
        <pc:sldMkLst>
          <pc:docMk/>
          <pc:sldMk cId="1863759861" sldId="294"/>
        </pc:sldMkLst>
        <pc:spChg chg="mod">
          <ac:chgData name="中平 勝也@沖縄高専" userId="3cba40e8-3065-4484-9c3e-a7821f114c17" providerId="ADAL" clId="{F0EB0662-2394-8D44-B98F-3CF304D1DF48}" dt="2024-01-24T00:10:18.342" v="1"/>
          <ac:spMkLst>
            <pc:docMk/>
            <pc:sldMk cId="1863759861" sldId="294"/>
            <ac:spMk id="2" creationId="{1F512B99-03D3-8D75-1034-E94D75A65A64}"/>
          </ac:spMkLst>
        </pc:spChg>
        <pc:spChg chg="mod">
          <ac:chgData name="中平 勝也@沖縄高専" userId="3cba40e8-3065-4484-9c3e-a7821f114c17" providerId="ADAL" clId="{F0EB0662-2394-8D44-B98F-3CF304D1DF48}" dt="2024-01-24T00:10:18.429" v="2" actId="27636"/>
          <ac:spMkLst>
            <pc:docMk/>
            <pc:sldMk cId="1863759861" sldId="294"/>
            <ac:spMk id="5" creationId="{E5D00554-B37C-251B-1525-E8E5A9E8A019}"/>
          </ac:spMkLst>
        </pc:spChg>
        <pc:spChg chg="mod">
          <ac:chgData name="中平 勝也@沖縄高専" userId="3cba40e8-3065-4484-9c3e-a7821f114c17" providerId="ADAL" clId="{F0EB0662-2394-8D44-B98F-3CF304D1DF48}" dt="2024-01-24T00:10:18.342" v="1"/>
          <ac:spMkLst>
            <pc:docMk/>
            <pc:sldMk cId="1863759861" sldId="294"/>
            <ac:spMk id="7" creationId="{F7A4DDAE-814A-9F03-A6BD-8A7217E3B993}"/>
          </ac:spMkLst>
        </pc:spChg>
        <pc:spChg chg="mod">
          <ac:chgData name="中平 勝也@沖縄高専" userId="3cba40e8-3065-4484-9c3e-a7821f114c17" providerId="ADAL" clId="{F0EB0662-2394-8D44-B98F-3CF304D1DF48}" dt="2024-01-24T00:10:18.342" v="1"/>
          <ac:spMkLst>
            <pc:docMk/>
            <pc:sldMk cId="1863759861" sldId="294"/>
            <ac:spMk id="9" creationId="{2F88C582-3FE2-A324-B230-A233BC6541EE}"/>
          </ac:spMkLst>
        </pc:spChg>
        <pc:spChg chg="mod">
          <ac:chgData name="中平 勝也@沖縄高専" userId="3cba40e8-3065-4484-9c3e-a7821f114c17" providerId="ADAL" clId="{F0EB0662-2394-8D44-B98F-3CF304D1DF48}" dt="2024-01-24T00:10:18.342" v="1"/>
          <ac:spMkLst>
            <pc:docMk/>
            <pc:sldMk cId="1863759861" sldId="294"/>
            <ac:spMk id="10" creationId="{D17AFBC4-4083-A894-9016-90F97CDF10EB}"/>
          </ac:spMkLst>
        </pc:spChg>
        <pc:spChg chg="mod">
          <ac:chgData name="中平 勝也@沖縄高専" userId="3cba40e8-3065-4484-9c3e-a7821f114c17" providerId="ADAL" clId="{F0EB0662-2394-8D44-B98F-3CF304D1DF48}" dt="2024-01-24T00:10:18.342" v="1"/>
          <ac:spMkLst>
            <pc:docMk/>
            <pc:sldMk cId="1863759861" sldId="294"/>
            <ac:spMk id="11" creationId="{769A1EAE-8A03-6C47-7F18-828103A0009E}"/>
          </ac:spMkLst>
        </pc:spChg>
        <pc:spChg chg="mod">
          <ac:chgData name="中平 勝也@沖縄高専" userId="3cba40e8-3065-4484-9c3e-a7821f114c17" providerId="ADAL" clId="{F0EB0662-2394-8D44-B98F-3CF304D1DF48}" dt="2024-01-24T00:10:18.342" v="1"/>
          <ac:spMkLst>
            <pc:docMk/>
            <pc:sldMk cId="1863759861" sldId="294"/>
            <ac:spMk id="12" creationId="{1FD6839B-B4B6-69BC-2404-8B9206BB25D5}"/>
          </ac:spMkLst>
        </pc:spChg>
        <pc:spChg chg="mod">
          <ac:chgData name="中平 勝也@沖縄高専" userId="3cba40e8-3065-4484-9c3e-a7821f114c17" providerId="ADAL" clId="{F0EB0662-2394-8D44-B98F-3CF304D1DF48}" dt="2024-01-24T00:10:18.342" v="1"/>
          <ac:spMkLst>
            <pc:docMk/>
            <pc:sldMk cId="1863759861" sldId="294"/>
            <ac:spMk id="13" creationId="{11A0A16C-EEF1-8CD4-32D5-AFA1FAE5F662}"/>
          </ac:spMkLst>
        </pc:spChg>
        <pc:spChg chg="mod">
          <ac:chgData name="中平 勝也@沖縄高専" userId="3cba40e8-3065-4484-9c3e-a7821f114c17" providerId="ADAL" clId="{F0EB0662-2394-8D44-B98F-3CF304D1DF48}" dt="2024-01-24T00:10:18.342" v="1"/>
          <ac:spMkLst>
            <pc:docMk/>
            <pc:sldMk cId="1863759861" sldId="294"/>
            <ac:spMk id="18" creationId="{70664CD0-41CB-02E3-2586-920E0474AD71}"/>
          </ac:spMkLst>
        </pc:spChg>
        <pc:spChg chg="mod">
          <ac:chgData name="中平 勝也@沖縄高専" userId="3cba40e8-3065-4484-9c3e-a7821f114c17" providerId="ADAL" clId="{F0EB0662-2394-8D44-B98F-3CF304D1DF48}" dt="2024-01-24T00:10:18.342" v="1"/>
          <ac:spMkLst>
            <pc:docMk/>
            <pc:sldMk cId="1863759861" sldId="294"/>
            <ac:spMk id="20" creationId="{049400D7-761E-E2C7-B6BA-600EB7198733}"/>
          </ac:spMkLst>
        </pc:spChg>
        <pc:spChg chg="mod">
          <ac:chgData name="中平 勝也@沖縄高専" userId="3cba40e8-3065-4484-9c3e-a7821f114c17" providerId="ADAL" clId="{F0EB0662-2394-8D44-B98F-3CF304D1DF48}" dt="2024-01-24T00:10:18.342" v="1"/>
          <ac:spMkLst>
            <pc:docMk/>
            <pc:sldMk cId="1863759861" sldId="294"/>
            <ac:spMk id="21" creationId="{D19C6A2F-85BC-8A2F-0ECF-FBFA8CFAA2D9}"/>
          </ac:spMkLst>
        </pc:spChg>
        <pc:spChg chg="mod">
          <ac:chgData name="中平 勝也@沖縄高専" userId="3cba40e8-3065-4484-9c3e-a7821f114c17" providerId="ADAL" clId="{F0EB0662-2394-8D44-B98F-3CF304D1DF48}" dt="2024-01-24T00:10:18.342" v="1"/>
          <ac:spMkLst>
            <pc:docMk/>
            <pc:sldMk cId="1863759861" sldId="294"/>
            <ac:spMk id="22" creationId="{FB572F4E-DFA2-D4BB-9FBD-AC605DD49477}"/>
          </ac:spMkLst>
        </pc:spChg>
        <pc:spChg chg="mod">
          <ac:chgData name="中平 勝也@沖縄高専" userId="3cba40e8-3065-4484-9c3e-a7821f114c17" providerId="ADAL" clId="{F0EB0662-2394-8D44-B98F-3CF304D1DF48}" dt="2024-01-24T00:10:18.342" v="1"/>
          <ac:spMkLst>
            <pc:docMk/>
            <pc:sldMk cId="1863759861" sldId="294"/>
            <ac:spMk id="23" creationId="{9599AF22-0712-0AB9-8845-486333D30C08}"/>
          </ac:spMkLst>
        </pc:spChg>
        <pc:spChg chg="mod">
          <ac:chgData name="中平 勝也@沖縄高専" userId="3cba40e8-3065-4484-9c3e-a7821f114c17" providerId="ADAL" clId="{F0EB0662-2394-8D44-B98F-3CF304D1DF48}" dt="2024-01-24T00:10:18.342" v="1"/>
          <ac:spMkLst>
            <pc:docMk/>
            <pc:sldMk cId="1863759861" sldId="294"/>
            <ac:spMk id="24" creationId="{94945FEF-1A39-B6EF-04B8-643C6F03C3A3}"/>
          </ac:spMkLst>
        </pc:spChg>
        <pc:grpChg chg="mod">
          <ac:chgData name="中平 勝也@沖縄高専" userId="3cba40e8-3065-4484-9c3e-a7821f114c17" providerId="ADAL" clId="{F0EB0662-2394-8D44-B98F-3CF304D1DF48}" dt="2024-01-24T00:10:18.342" v="1"/>
          <ac:grpSpMkLst>
            <pc:docMk/>
            <pc:sldMk cId="1863759861" sldId="294"/>
            <ac:grpSpMk id="4" creationId="{6B4CE1DC-89D7-CA65-E374-6D1E1D17EBE8}"/>
          </ac:grpSpMkLst>
        </pc:grpChg>
        <pc:grpChg chg="mod">
          <ac:chgData name="中平 勝也@沖縄高専" userId="3cba40e8-3065-4484-9c3e-a7821f114c17" providerId="ADAL" clId="{F0EB0662-2394-8D44-B98F-3CF304D1DF48}" dt="2024-01-24T00:10:18.342" v="1"/>
          <ac:grpSpMkLst>
            <pc:docMk/>
            <pc:sldMk cId="1863759861" sldId="294"/>
            <ac:grpSpMk id="15" creationId="{38CAFB32-1F7E-5F13-42C9-5F5837B9E38F}"/>
          </ac:grpSpMkLst>
        </pc:grpChg>
        <pc:picChg chg="mod">
          <ac:chgData name="中平 勝也@沖縄高専" userId="3cba40e8-3065-4484-9c3e-a7821f114c17" providerId="ADAL" clId="{F0EB0662-2394-8D44-B98F-3CF304D1DF48}" dt="2024-01-24T00:10:18.342" v="1"/>
          <ac:picMkLst>
            <pc:docMk/>
            <pc:sldMk cId="1863759861" sldId="294"/>
            <ac:picMk id="17" creationId="{2E4F420E-5369-E23B-24F9-4A25BFA52033}"/>
          </ac:picMkLst>
        </pc:picChg>
      </pc:sldChg>
      <pc:sldChg chg="modSp del">
        <pc:chgData name="中平 勝也@沖縄高専" userId="3cba40e8-3065-4484-9c3e-a7821f114c17" providerId="ADAL" clId="{F0EB0662-2394-8D44-B98F-3CF304D1DF48}" dt="2024-01-24T01:04:09.666" v="1058" actId="2696"/>
        <pc:sldMkLst>
          <pc:docMk/>
          <pc:sldMk cId="2719865923" sldId="295"/>
        </pc:sldMkLst>
        <pc:spChg chg="mod">
          <ac:chgData name="中平 勝也@沖縄高専" userId="3cba40e8-3065-4484-9c3e-a7821f114c17" providerId="ADAL" clId="{F0EB0662-2394-8D44-B98F-3CF304D1DF48}" dt="2024-01-24T00:10:18.342" v="1"/>
          <ac:spMkLst>
            <pc:docMk/>
            <pc:sldMk cId="2719865923" sldId="295"/>
            <ac:spMk id="2" creationId="{1F512B99-03D3-8D75-1034-E94D75A65A64}"/>
          </ac:spMkLst>
        </pc:spChg>
        <pc:spChg chg="mod">
          <ac:chgData name="中平 勝也@沖縄高専" userId="3cba40e8-3065-4484-9c3e-a7821f114c17" providerId="ADAL" clId="{F0EB0662-2394-8D44-B98F-3CF304D1DF48}" dt="2024-01-24T00:10:18.342" v="1"/>
          <ac:spMkLst>
            <pc:docMk/>
            <pc:sldMk cId="2719865923" sldId="295"/>
            <ac:spMk id="5" creationId="{E5D00554-B37C-251B-1525-E8E5A9E8A019}"/>
          </ac:spMkLst>
        </pc:spChg>
        <pc:spChg chg="mod">
          <ac:chgData name="中平 勝也@沖縄高専" userId="3cba40e8-3065-4484-9c3e-a7821f114c17" providerId="ADAL" clId="{F0EB0662-2394-8D44-B98F-3CF304D1DF48}" dt="2024-01-24T00:10:18.342" v="1"/>
          <ac:spMkLst>
            <pc:docMk/>
            <pc:sldMk cId="2719865923" sldId="295"/>
            <ac:spMk id="7" creationId="{F7A4DDAE-814A-9F03-A6BD-8A7217E3B993}"/>
          </ac:spMkLst>
        </pc:spChg>
        <pc:spChg chg="mod">
          <ac:chgData name="中平 勝也@沖縄高専" userId="3cba40e8-3065-4484-9c3e-a7821f114c17" providerId="ADAL" clId="{F0EB0662-2394-8D44-B98F-3CF304D1DF48}" dt="2024-01-24T00:10:18.342" v="1"/>
          <ac:spMkLst>
            <pc:docMk/>
            <pc:sldMk cId="2719865923" sldId="295"/>
            <ac:spMk id="8" creationId="{7AFEC6A0-6C06-C11E-9E26-0A655402F283}"/>
          </ac:spMkLst>
        </pc:spChg>
      </pc:sldChg>
      <pc:sldChg chg="modSp del">
        <pc:chgData name="中平 勝也@沖縄高専" userId="3cba40e8-3065-4484-9c3e-a7821f114c17" providerId="ADAL" clId="{F0EB0662-2394-8D44-B98F-3CF304D1DF48}" dt="2024-01-24T01:04:08.435" v="1056" actId="2696"/>
        <pc:sldMkLst>
          <pc:docMk/>
          <pc:sldMk cId="3271813289" sldId="296"/>
        </pc:sldMkLst>
        <pc:spChg chg="mod">
          <ac:chgData name="中平 勝也@沖縄高専" userId="3cba40e8-3065-4484-9c3e-a7821f114c17" providerId="ADAL" clId="{F0EB0662-2394-8D44-B98F-3CF304D1DF48}" dt="2024-01-24T00:10:18.342" v="1"/>
          <ac:spMkLst>
            <pc:docMk/>
            <pc:sldMk cId="3271813289" sldId="296"/>
            <ac:spMk id="2" creationId="{1F512B99-03D3-8D75-1034-E94D75A65A64}"/>
          </ac:spMkLst>
        </pc:spChg>
        <pc:spChg chg="mod">
          <ac:chgData name="中平 勝也@沖縄高専" userId="3cba40e8-3065-4484-9c3e-a7821f114c17" providerId="ADAL" clId="{F0EB0662-2394-8D44-B98F-3CF304D1DF48}" dt="2024-01-24T00:10:18.342" v="1"/>
          <ac:spMkLst>
            <pc:docMk/>
            <pc:sldMk cId="3271813289" sldId="296"/>
            <ac:spMk id="4" creationId="{0B0CD81B-1B9B-D40E-F848-FB2600D8B61D}"/>
          </ac:spMkLst>
        </pc:spChg>
        <pc:spChg chg="mod">
          <ac:chgData name="中平 勝也@沖縄高専" userId="3cba40e8-3065-4484-9c3e-a7821f114c17" providerId="ADAL" clId="{F0EB0662-2394-8D44-B98F-3CF304D1DF48}" dt="2024-01-24T00:10:18.342" v="1"/>
          <ac:spMkLst>
            <pc:docMk/>
            <pc:sldMk cId="3271813289" sldId="296"/>
            <ac:spMk id="5" creationId="{E5D00554-B37C-251B-1525-E8E5A9E8A019}"/>
          </ac:spMkLst>
        </pc:spChg>
        <pc:spChg chg="mod">
          <ac:chgData name="中平 勝也@沖縄高専" userId="3cba40e8-3065-4484-9c3e-a7821f114c17" providerId="ADAL" clId="{F0EB0662-2394-8D44-B98F-3CF304D1DF48}" dt="2024-01-24T00:10:18.342" v="1"/>
          <ac:spMkLst>
            <pc:docMk/>
            <pc:sldMk cId="3271813289" sldId="296"/>
            <ac:spMk id="9" creationId="{08164F1B-14B0-7553-E4BC-404F51766614}"/>
          </ac:spMkLst>
        </pc:spChg>
        <pc:spChg chg="mod">
          <ac:chgData name="中平 勝也@沖縄高専" userId="3cba40e8-3065-4484-9c3e-a7821f114c17" providerId="ADAL" clId="{F0EB0662-2394-8D44-B98F-3CF304D1DF48}" dt="2024-01-24T00:10:18.342" v="1"/>
          <ac:spMkLst>
            <pc:docMk/>
            <pc:sldMk cId="3271813289" sldId="296"/>
            <ac:spMk id="10" creationId="{42FCC32E-142C-272D-F62A-5F2E850F8F97}"/>
          </ac:spMkLst>
        </pc:spChg>
      </pc:sldChg>
      <pc:sldChg chg="addSp modSp add del mod">
        <pc:chgData name="中平 勝也@沖縄高専" userId="3cba40e8-3065-4484-9c3e-a7821f114c17" providerId="ADAL" clId="{F0EB0662-2394-8D44-B98F-3CF304D1DF48}" dt="2024-01-24T01:05:49.974" v="1064" actId="2696"/>
        <pc:sldMkLst>
          <pc:docMk/>
          <pc:sldMk cId="2439664394" sldId="297"/>
        </pc:sldMkLst>
        <pc:spChg chg="add mod">
          <ac:chgData name="中平 勝也@沖縄高専" userId="3cba40e8-3065-4484-9c3e-a7821f114c17" providerId="ADAL" clId="{F0EB0662-2394-8D44-B98F-3CF304D1DF48}" dt="2024-01-24T00:49:12.544" v="799" actId="404"/>
          <ac:spMkLst>
            <pc:docMk/>
            <pc:sldMk cId="2439664394" sldId="297"/>
            <ac:spMk id="2" creationId="{603EFA87-D53E-E69F-1918-02CB2B96D453}"/>
          </ac:spMkLst>
        </pc:spChg>
        <pc:spChg chg="mod">
          <ac:chgData name="中平 勝也@沖縄高専" userId="3cba40e8-3065-4484-9c3e-a7821f114c17" providerId="ADAL" clId="{F0EB0662-2394-8D44-B98F-3CF304D1DF48}" dt="2024-01-24T00:10:18.342" v="1"/>
          <ac:spMkLst>
            <pc:docMk/>
            <pc:sldMk cId="2439664394" sldId="297"/>
            <ac:spMk id="4" creationId="{50E04BA4-66D9-F549-0203-99D4D81D5F25}"/>
          </ac:spMkLst>
        </pc:spChg>
        <pc:spChg chg="mod">
          <ac:chgData name="中平 勝也@沖縄高専" userId="3cba40e8-3065-4484-9c3e-a7821f114c17" providerId="ADAL" clId="{F0EB0662-2394-8D44-B98F-3CF304D1DF48}" dt="2024-01-24T00:10:18.342" v="1"/>
          <ac:spMkLst>
            <pc:docMk/>
            <pc:sldMk cId="2439664394" sldId="297"/>
            <ac:spMk id="8" creationId="{781FE314-F947-9C67-99F1-AF3CE9071A83}"/>
          </ac:spMkLst>
        </pc:spChg>
      </pc:sldChg>
      <pc:sldChg chg="modSp mod">
        <pc:chgData name="中平 勝也@沖縄高専" userId="3cba40e8-3065-4484-9c3e-a7821f114c17" providerId="ADAL" clId="{F0EB0662-2394-8D44-B98F-3CF304D1DF48}" dt="2024-01-24T00:10:18.452" v="4" actId="27636"/>
        <pc:sldMkLst>
          <pc:docMk/>
          <pc:sldMk cId="2032185076" sldId="298"/>
        </pc:sldMkLst>
        <pc:spChg chg="mod">
          <ac:chgData name="中平 勝也@沖縄高専" userId="3cba40e8-3065-4484-9c3e-a7821f114c17" providerId="ADAL" clId="{F0EB0662-2394-8D44-B98F-3CF304D1DF48}" dt="2024-01-24T00:10:18.452" v="4" actId="27636"/>
          <ac:spMkLst>
            <pc:docMk/>
            <pc:sldMk cId="2032185076" sldId="298"/>
            <ac:spMk id="2" creationId="{1F512B99-03D3-8D75-1034-E94D75A65A64}"/>
          </ac:spMkLst>
        </pc:spChg>
        <pc:spChg chg="mod">
          <ac:chgData name="中平 勝也@沖縄高専" userId="3cba40e8-3065-4484-9c3e-a7821f114c17" providerId="ADAL" clId="{F0EB0662-2394-8D44-B98F-3CF304D1DF48}" dt="2024-01-24T00:10:18.342" v="1"/>
          <ac:spMkLst>
            <pc:docMk/>
            <pc:sldMk cId="2032185076" sldId="298"/>
            <ac:spMk id="5" creationId="{588F1FC6-15F1-6F2B-B789-752F8D3A2312}"/>
          </ac:spMkLst>
        </pc:spChg>
        <pc:spChg chg="mod">
          <ac:chgData name="中平 勝也@沖縄高専" userId="3cba40e8-3065-4484-9c3e-a7821f114c17" providerId="ADAL" clId="{F0EB0662-2394-8D44-B98F-3CF304D1DF48}" dt="2024-01-24T00:10:18.342" v="1"/>
          <ac:spMkLst>
            <pc:docMk/>
            <pc:sldMk cId="2032185076" sldId="298"/>
            <ac:spMk id="6" creationId="{8A2058E7-E6ED-5BD8-C734-0DFCFA9F265B}"/>
          </ac:spMkLst>
        </pc:spChg>
        <pc:spChg chg="mod">
          <ac:chgData name="中平 勝也@沖縄高専" userId="3cba40e8-3065-4484-9c3e-a7821f114c17" providerId="ADAL" clId="{F0EB0662-2394-8D44-B98F-3CF304D1DF48}" dt="2024-01-24T00:10:18.342" v="1"/>
          <ac:spMkLst>
            <pc:docMk/>
            <pc:sldMk cId="2032185076" sldId="298"/>
            <ac:spMk id="14" creationId="{4306A9B6-28CB-F483-A818-417C1462509B}"/>
          </ac:spMkLst>
        </pc:spChg>
        <pc:spChg chg="mod">
          <ac:chgData name="中平 勝也@沖縄高専" userId="3cba40e8-3065-4484-9c3e-a7821f114c17" providerId="ADAL" clId="{F0EB0662-2394-8D44-B98F-3CF304D1DF48}" dt="2024-01-24T00:10:18.342" v="1"/>
          <ac:spMkLst>
            <pc:docMk/>
            <pc:sldMk cId="2032185076" sldId="298"/>
            <ac:spMk id="15" creationId="{92A9B0B1-38AC-C4EF-57AD-E761DA41034E}"/>
          </ac:spMkLst>
        </pc:spChg>
        <pc:spChg chg="mod">
          <ac:chgData name="中平 勝也@沖縄高専" userId="3cba40e8-3065-4484-9c3e-a7821f114c17" providerId="ADAL" clId="{F0EB0662-2394-8D44-B98F-3CF304D1DF48}" dt="2024-01-24T00:10:18.342" v="1"/>
          <ac:spMkLst>
            <pc:docMk/>
            <pc:sldMk cId="2032185076" sldId="298"/>
            <ac:spMk id="24" creationId="{938D1D98-DADA-B73A-FD5F-62BF08F70137}"/>
          </ac:spMkLst>
        </pc:spChg>
      </pc:sldChg>
      <pc:sldChg chg="modSp">
        <pc:chgData name="中平 勝也@沖縄高専" userId="3cba40e8-3065-4484-9c3e-a7821f114c17" providerId="ADAL" clId="{F0EB0662-2394-8D44-B98F-3CF304D1DF48}" dt="2024-01-24T00:10:18.342" v="1"/>
        <pc:sldMkLst>
          <pc:docMk/>
          <pc:sldMk cId="1624285398" sldId="299"/>
        </pc:sldMkLst>
        <pc:spChg chg="mod">
          <ac:chgData name="中平 勝也@沖縄高専" userId="3cba40e8-3065-4484-9c3e-a7821f114c17" providerId="ADAL" clId="{F0EB0662-2394-8D44-B98F-3CF304D1DF48}" dt="2024-01-24T00:10:18.342" v="1"/>
          <ac:spMkLst>
            <pc:docMk/>
            <pc:sldMk cId="1624285398" sldId="299"/>
            <ac:spMk id="4" creationId="{C7B93D52-EC04-9803-4789-7F6BBA6537B0}"/>
          </ac:spMkLst>
        </pc:spChg>
        <pc:spChg chg="mod">
          <ac:chgData name="中平 勝也@沖縄高専" userId="3cba40e8-3065-4484-9c3e-a7821f114c17" providerId="ADAL" clId="{F0EB0662-2394-8D44-B98F-3CF304D1DF48}" dt="2024-01-24T00:10:18.342" v="1"/>
          <ac:spMkLst>
            <pc:docMk/>
            <pc:sldMk cId="1624285398" sldId="299"/>
            <ac:spMk id="5" creationId="{E5D00554-B37C-251B-1525-E8E5A9E8A019}"/>
          </ac:spMkLst>
        </pc:spChg>
        <pc:spChg chg="mod">
          <ac:chgData name="中平 勝也@沖縄高専" userId="3cba40e8-3065-4484-9c3e-a7821f114c17" providerId="ADAL" clId="{F0EB0662-2394-8D44-B98F-3CF304D1DF48}" dt="2024-01-24T00:10:18.342" v="1"/>
          <ac:spMkLst>
            <pc:docMk/>
            <pc:sldMk cId="1624285398" sldId="299"/>
            <ac:spMk id="7" creationId="{F7A4DDAE-814A-9F03-A6BD-8A7217E3B993}"/>
          </ac:spMkLst>
        </pc:spChg>
      </pc:sldChg>
      <pc:sldChg chg="ord">
        <pc:chgData name="中平 勝也@沖縄高専" userId="3cba40e8-3065-4484-9c3e-a7821f114c17" providerId="ADAL" clId="{F0EB0662-2394-8D44-B98F-3CF304D1DF48}" dt="2024-01-24T01:04:02.498" v="1055" actId="20578"/>
        <pc:sldMkLst>
          <pc:docMk/>
          <pc:sldMk cId="2439127361" sldId="300"/>
        </pc:sldMkLst>
      </pc:sldChg>
      <pc:sldChg chg="modSp mod">
        <pc:chgData name="中平 勝也@沖縄高専" userId="3cba40e8-3065-4484-9c3e-a7821f114c17" providerId="ADAL" clId="{F0EB0662-2394-8D44-B98F-3CF304D1DF48}" dt="2024-01-24T00:22:09.865" v="391" actId="20577"/>
        <pc:sldMkLst>
          <pc:docMk/>
          <pc:sldMk cId="1934382755" sldId="301"/>
        </pc:sldMkLst>
        <pc:spChg chg="mod">
          <ac:chgData name="中平 勝也@沖縄高専" userId="3cba40e8-3065-4484-9c3e-a7821f114c17" providerId="ADAL" clId="{F0EB0662-2394-8D44-B98F-3CF304D1DF48}" dt="2024-01-24T00:10:18.342" v="1"/>
          <ac:spMkLst>
            <pc:docMk/>
            <pc:sldMk cId="1934382755" sldId="301"/>
            <ac:spMk id="2" creationId="{1F512B99-03D3-8D75-1034-E94D75A65A64}"/>
          </ac:spMkLst>
        </pc:spChg>
        <pc:spChg chg="mod">
          <ac:chgData name="中平 勝也@沖縄高専" userId="3cba40e8-3065-4484-9c3e-a7821f114c17" providerId="ADAL" clId="{F0EB0662-2394-8D44-B98F-3CF304D1DF48}" dt="2024-01-24T00:10:18.342" v="1"/>
          <ac:spMkLst>
            <pc:docMk/>
            <pc:sldMk cId="1934382755" sldId="301"/>
            <ac:spMk id="4" creationId="{99F22357-E9DD-CD67-14BD-02B7BCDB88B2}"/>
          </ac:spMkLst>
        </pc:spChg>
        <pc:spChg chg="mod">
          <ac:chgData name="中平 勝也@沖縄高専" userId="3cba40e8-3065-4484-9c3e-a7821f114c17" providerId="ADAL" clId="{F0EB0662-2394-8D44-B98F-3CF304D1DF48}" dt="2024-01-24T00:10:18.342" v="1"/>
          <ac:spMkLst>
            <pc:docMk/>
            <pc:sldMk cId="1934382755" sldId="301"/>
            <ac:spMk id="5" creationId="{5F8E65DF-6A36-59D7-9E6D-2E6388B312B1}"/>
          </ac:spMkLst>
        </pc:spChg>
        <pc:spChg chg="mod">
          <ac:chgData name="中平 勝也@沖縄高専" userId="3cba40e8-3065-4484-9c3e-a7821f114c17" providerId="ADAL" clId="{F0EB0662-2394-8D44-B98F-3CF304D1DF48}" dt="2024-01-24T00:10:18.342" v="1"/>
          <ac:spMkLst>
            <pc:docMk/>
            <pc:sldMk cId="1934382755" sldId="301"/>
            <ac:spMk id="6" creationId="{DAD50242-2BC3-26EE-9841-6F108539CD18}"/>
          </ac:spMkLst>
        </pc:spChg>
        <pc:spChg chg="mod">
          <ac:chgData name="中平 勝也@沖縄高専" userId="3cba40e8-3065-4484-9c3e-a7821f114c17" providerId="ADAL" clId="{F0EB0662-2394-8D44-B98F-3CF304D1DF48}" dt="2024-01-24T00:10:18.342" v="1"/>
          <ac:spMkLst>
            <pc:docMk/>
            <pc:sldMk cId="1934382755" sldId="301"/>
            <ac:spMk id="7" creationId="{FE0AD3F0-399A-1A83-8648-161DA5BBC750}"/>
          </ac:spMkLst>
        </pc:spChg>
        <pc:spChg chg="mod">
          <ac:chgData name="中平 勝也@沖縄高専" userId="3cba40e8-3065-4484-9c3e-a7821f114c17" providerId="ADAL" clId="{F0EB0662-2394-8D44-B98F-3CF304D1DF48}" dt="2024-01-24T00:10:18.342" v="1"/>
          <ac:spMkLst>
            <pc:docMk/>
            <pc:sldMk cId="1934382755" sldId="301"/>
            <ac:spMk id="8" creationId="{781FE314-F947-9C67-99F1-AF3CE9071A83}"/>
          </ac:spMkLst>
        </pc:spChg>
        <pc:spChg chg="mod">
          <ac:chgData name="中平 勝也@沖縄高専" userId="3cba40e8-3065-4484-9c3e-a7821f114c17" providerId="ADAL" clId="{F0EB0662-2394-8D44-B98F-3CF304D1DF48}" dt="2024-01-24T00:10:18.342" v="1"/>
          <ac:spMkLst>
            <pc:docMk/>
            <pc:sldMk cId="1934382755" sldId="301"/>
            <ac:spMk id="9" creationId="{A5D38FAF-0981-3A66-B06A-CE22D8E00DB3}"/>
          </ac:spMkLst>
        </pc:spChg>
        <pc:spChg chg="mod">
          <ac:chgData name="中平 勝也@沖縄高専" userId="3cba40e8-3065-4484-9c3e-a7821f114c17" providerId="ADAL" clId="{F0EB0662-2394-8D44-B98F-3CF304D1DF48}" dt="2024-01-24T00:10:18.342" v="1"/>
          <ac:spMkLst>
            <pc:docMk/>
            <pc:sldMk cId="1934382755" sldId="301"/>
            <ac:spMk id="10" creationId="{E9FA501F-9839-8166-947C-0A1E0EB8BBA7}"/>
          </ac:spMkLst>
        </pc:spChg>
        <pc:spChg chg="mod">
          <ac:chgData name="中平 勝也@沖縄高専" userId="3cba40e8-3065-4484-9c3e-a7821f114c17" providerId="ADAL" clId="{F0EB0662-2394-8D44-B98F-3CF304D1DF48}" dt="2024-01-24T00:10:18.342" v="1"/>
          <ac:spMkLst>
            <pc:docMk/>
            <pc:sldMk cId="1934382755" sldId="301"/>
            <ac:spMk id="12" creationId="{3F62D3A6-2086-633A-5CFF-578F9980CD34}"/>
          </ac:spMkLst>
        </pc:spChg>
        <pc:spChg chg="mod">
          <ac:chgData name="中平 勝也@沖縄高専" userId="3cba40e8-3065-4484-9c3e-a7821f114c17" providerId="ADAL" clId="{F0EB0662-2394-8D44-B98F-3CF304D1DF48}" dt="2024-01-24T00:10:18.342" v="1"/>
          <ac:spMkLst>
            <pc:docMk/>
            <pc:sldMk cId="1934382755" sldId="301"/>
            <ac:spMk id="13" creationId="{8CCCF40C-B078-3882-9E63-6D9C517C6262}"/>
          </ac:spMkLst>
        </pc:spChg>
        <pc:spChg chg="mod">
          <ac:chgData name="中平 勝也@沖縄高専" userId="3cba40e8-3065-4484-9c3e-a7821f114c17" providerId="ADAL" clId="{F0EB0662-2394-8D44-B98F-3CF304D1DF48}" dt="2024-01-24T00:10:18.342" v="1"/>
          <ac:spMkLst>
            <pc:docMk/>
            <pc:sldMk cId="1934382755" sldId="301"/>
            <ac:spMk id="14" creationId="{2342E8E7-2869-8B6F-7060-8DB1C739C079}"/>
          </ac:spMkLst>
        </pc:spChg>
        <pc:spChg chg="mod">
          <ac:chgData name="中平 勝也@沖縄高専" userId="3cba40e8-3065-4484-9c3e-a7821f114c17" providerId="ADAL" clId="{F0EB0662-2394-8D44-B98F-3CF304D1DF48}" dt="2024-01-24T00:10:18.342" v="1"/>
          <ac:spMkLst>
            <pc:docMk/>
            <pc:sldMk cId="1934382755" sldId="301"/>
            <ac:spMk id="15" creationId="{65C2A0E3-AFC1-21E7-7150-A485C81D85A8}"/>
          </ac:spMkLst>
        </pc:spChg>
        <pc:spChg chg="mod">
          <ac:chgData name="中平 勝也@沖縄高専" userId="3cba40e8-3065-4484-9c3e-a7821f114c17" providerId="ADAL" clId="{F0EB0662-2394-8D44-B98F-3CF304D1DF48}" dt="2024-01-24T00:10:18.342" v="1"/>
          <ac:spMkLst>
            <pc:docMk/>
            <pc:sldMk cId="1934382755" sldId="301"/>
            <ac:spMk id="19" creationId="{AF69DA45-0822-028E-70C6-A217DCC0BF8B}"/>
          </ac:spMkLst>
        </pc:spChg>
        <pc:spChg chg="mod">
          <ac:chgData name="中平 勝也@沖縄高専" userId="3cba40e8-3065-4484-9c3e-a7821f114c17" providerId="ADAL" clId="{F0EB0662-2394-8D44-B98F-3CF304D1DF48}" dt="2024-01-24T00:10:18.342" v="1"/>
          <ac:spMkLst>
            <pc:docMk/>
            <pc:sldMk cId="1934382755" sldId="301"/>
            <ac:spMk id="20" creationId="{981B0067-4613-AC50-15BE-CED4057E9A35}"/>
          </ac:spMkLst>
        </pc:spChg>
        <pc:spChg chg="mod">
          <ac:chgData name="中平 勝也@沖縄高専" userId="3cba40e8-3065-4484-9c3e-a7821f114c17" providerId="ADAL" clId="{F0EB0662-2394-8D44-B98F-3CF304D1DF48}" dt="2024-01-24T00:10:18.342" v="1"/>
          <ac:spMkLst>
            <pc:docMk/>
            <pc:sldMk cId="1934382755" sldId="301"/>
            <ac:spMk id="21" creationId="{4A9CC51B-F1E3-88A6-7E62-746C0064F5DD}"/>
          </ac:spMkLst>
        </pc:spChg>
        <pc:spChg chg="mod">
          <ac:chgData name="中平 勝也@沖縄高専" userId="3cba40e8-3065-4484-9c3e-a7821f114c17" providerId="ADAL" clId="{F0EB0662-2394-8D44-B98F-3CF304D1DF48}" dt="2024-01-24T00:10:18.342" v="1"/>
          <ac:spMkLst>
            <pc:docMk/>
            <pc:sldMk cId="1934382755" sldId="301"/>
            <ac:spMk id="24" creationId="{9617E04A-B982-3085-3512-DBE9CEAEDEAD}"/>
          </ac:spMkLst>
        </pc:spChg>
        <pc:spChg chg="mod">
          <ac:chgData name="中平 勝也@沖縄高専" userId="3cba40e8-3065-4484-9c3e-a7821f114c17" providerId="ADAL" clId="{F0EB0662-2394-8D44-B98F-3CF304D1DF48}" dt="2024-01-24T00:10:18.342" v="1"/>
          <ac:spMkLst>
            <pc:docMk/>
            <pc:sldMk cId="1934382755" sldId="301"/>
            <ac:spMk id="25" creationId="{D9200C99-0043-4ABA-9A5E-B88B22F2C982}"/>
          </ac:spMkLst>
        </pc:spChg>
        <pc:spChg chg="mod">
          <ac:chgData name="中平 勝也@沖縄高専" userId="3cba40e8-3065-4484-9c3e-a7821f114c17" providerId="ADAL" clId="{F0EB0662-2394-8D44-B98F-3CF304D1DF48}" dt="2024-01-24T00:10:18.342" v="1"/>
          <ac:spMkLst>
            <pc:docMk/>
            <pc:sldMk cId="1934382755" sldId="301"/>
            <ac:spMk id="27" creationId="{2E36D594-8CEB-7D83-110A-A4DB5DAF9DD8}"/>
          </ac:spMkLst>
        </pc:spChg>
        <pc:spChg chg="mod">
          <ac:chgData name="中平 勝也@沖縄高専" userId="3cba40e8-3065-4484-9c3e-a7821f114c17" providerId="ADAL" clId="{F0EB0662-2394-8D44-B98F-3CF304D1DF48}" dt="2024-01-24T00:10:18.342" v="1"/>
          <ac:spMkLst>
            <pc:docMk/>
            <pc:sldMk cId="1934382755" sldId="301"/>
            <ac:spMk id="28" creationId="{58519BEB-89CF-C6EC-2008-D4849BBC1BB7}"/>
          </ac:spMkLst>
        </pc:spChg>
        <pc:spChg chg="mod">
          <ac:chgData name="中平 勝也@沖縄高専" userId="3cba40e8-3065-4484-9c3e-a7821f114c17" providerId="ADAL" clId="{F0EB0662-2394-8D44-B98F-3CF304D1DF48}" dt="2024-01-24T00:10:18.342" v="1"/>
          <ac:spMkLst>
            <pc:docMk/>
            <pc:sldMk cId="1934382755" sldId="301"/>
            <ac:spMk id="29" creationId="{03D0D841-A6D4-5255-D2EA-845835072415}"/>
          </ac:spMkLst>
        </pc:spChg>
        <pc:spChg chg="mod">
          <ac:chgData name="中平 勝也@沖縄高専" userId="3cba40e8-3065-4484-9c3e-a7821f114c17" providerId="ADAL" clId="{F0EB0662-2394-8D44-B98F-3CF304D1DF48}" dt="2024-01-24T00:22:09.865" v="391" actId="20577"/>
          <ac:spMkLst>
            <pc:docMk/>
            <pc:sldMk cId="1934382755" sldId="301"/>
            <ac:spMk id="30" creationId="{C251E9E6-48C3-0187-59F3-749948B03DD6}"/>
          </ac:spMkLst>
        </pc:spChg>
        <pc:spChg chg="mod">
          <ac:chgData name="中平 勝也@沖縄高専" userId="3cba40e8-3065-4484-9c3e-a7821f114c17" providerId="ADAL" clId="{F0EB0662-2394-8D44-B98F-3CF304D1DF48}" dt="2024-01-24T00:10:18.342" v="1"/>
          <ac:spMkLst>
            <pc:docMk/>
            <pc:sldMk cId="1934382755" sldId="301"/>
            <ac:spMk id="33" creationId="{C87CAB29-50FF-FA7B-C565-F45B8508FF63}"/>
          </ac:spMkLst>
        </pc:spChg>
        <pc:spChg chg="mod">
          <ac:chgData name="中平 勝也@沖縄高専" userId="3cba40e8-3065-4484-9c3e-a7821f114c17" providerId="ADAL" clId="{F0EB0662-2394-8D44-B98F-3CF304D1DF48}" dt="2024-01-24T00:10:18.342" v="1"/>
          <ac:spMkLst>
            <pc:docMk/>
            <pc:sldMk cId="1934382755" sldId="301"/>
            <ac:spMk id="34" creationId="{15E16EB4-3B96-07C7-B89B-8A637E91A5CD}"/>
          </ac:spMkLst>
        </pc:spChg>
        <pc:spChg chg="mod">
          <ac:chgData name="中平 勝也@沖縄高専" userId="3cba40e8-3065-4484-9c3e-a7821f114c17" providerId="ADAL" clId="{F0EB0662-2394-8D44-B98F-3CF304D1DF48}" dt="2024-01-24T00:10:18.342" v="1"/>
          <ac:spMkLst>
            <pc:docMk/>
            <pc:sldMk cId="1934382755" sldId="301"/>
            <ac:spMk id="35" creationId="{741CB599-A110-5158-7CC2-00373EB3F9A8}"/>
          </ac:spMkLst>
        </pc:spChg>
        <pc:spChg chg="mod">
          <ac:chgData name="中平 勝也@沖縄高専" userId="3cba40e8-3065-4484-9c3e-a7821f114c17" providerId="ADAL" clId="{F0EB0662-2394-8D44-B98F-3CF304D1DF48}" dt="2024-01-24T00:10:18.342" v="1"/>
          <ac:spMkLst>
            <pc:docMk/>
            <pc:sldMk cId="1934382755" sldId="301"/>
            <ac:spMk id="36" creationId="{CD9B4E31-7BFF-13E5-64F5-8BA78C7F2D63}"/>
          </ac:spMkLst>
        </pc:spChg>
        <pc:spChg chg="mod">
          <ac:chgData name="中平 勝也@沖縄高専" userId="3cba40e8-3065-4484-9c3e-a7821f114c17" providerId="ADAL" clId="{F0EB0662-2394-8D44-B98F-3CF304D1DF48}" dt="2024-01-24T00:10:18.342" v="1"/>
          <ac:spMkLst>
            <pc:docMk/>
            <pc:sldMk cId="1934382755" sldId="301"/>
            <ac:spMk id="37" creationId="{7CC7BBDA-9F97-0ADD-CD94-313026800C27}"/>
          </ac:spMkLst>
        </pc:spChg>
        <pc:spChg chg="mod">
          <ac:chgData name="中平 勝也@沖縄高専" userId="3cba40e8-3065-4484-9c3e-a7821f114c17" providerId="ADAL" clId="{F0EB0662-2394-8D44-B98F-3CF304D1DF48}" dt="2024-01-24T00:10:18.342" v="1"/>
          <ac:spMkLst>
            <pc:docMk/>
            <pc:sldMk cId="1934382755" sldId="301"/>
            <ac:spMk id="38" creationId="{F3382467-F29C-3FFD-6134-EB49101B2084}"/>
          </ac:spMkLst>
        </pc:spChg>
        <pc:spChg chg="mod">
          <ac:chgData name="中平 勝也@沖縄高専" userId="3cba40e8-3065-4484-9c3e-a7821f114c17" providerId="ADAL" clId="{F0EB0662-2394-8D44-B98F-3CF304D1DF48}" dt="2024-01-24T00:10:18.342" v="1"/>
          <ac:spMkLst>
            <pc:docMk/>
            <pc:sldMk cId="1934382755" sldId="301"/>
            <ac:spMk id="39" creationId="{95F15374-84E2-8550-CDAF-DFDBB47DC881}"/>
          </ac:spMkLst>
        </pc:spChg>
        <pc:spChg chg="mod">
          <ac:chgData name="中平 勝也@沖縄高専" userId="3cba40e8-3065-4484-9c3e-a7821f114c17" providerId="ADAL" clId="{F0EB0662-2394-8D44-B98F-3CF304D1DF48}" dt="2024-01-24T00:10:18.342" v="1"/>
          <ac:spMkLst>
            <pc:docMk/>
            <pc:sldMk cId="1934382755" sldId="301"/>
            <ac:spMk id="41" creationId="{3EC1870C-6E16-62E7-0A12-F3B612340CA8}"/>
          </ac:spMkLst>
        </pc:spChg>
      </pc:sldChg>
      <pc:sldChg chg="modSp add del mod">
        <pc:chgData name="中平 勝也@沖縄高専" userId="3cba40e8-3065-4484-9c3e-a7821f114c17" providerId="ADAL" clId="{F0EB0662-2394-8D44-B98F-3CF304D1DF48}" dt="2024-01-24T01:05:53.943" v="1065" actId="2696"/>
        <pc:sldMkLst>
          <pc:docMk/>
          <pc:sldMk cId="2480077432" sldId="302"/>
        </pc:sldMkLst>
        <pc:spChg chg="mod">
          <ac:chgData name="中平 勝也@沖縄高専" userId="3cba40e8-3065-4484-9c3e-a7821f114c17" providerId="ADAL" clId="{F0EB0662-2394-8D44-B98F-3CF304D1DF48}" dt="2024-01-24T00:26:11.799" v="782" actId="20577"/>
          <ac:spMkLst>
            <pc:docMk/>
            <pc:sldMk cId="2480077432" sldId="302"/>
            <ac:spMk id="2" creationId="{603EFA87-D53E-E69F-1918-02CB2B96D453}"/>
          </ac:spMkLst>
        </pc:spChg>
      </pc:sldChg>
      <pc:sldChg chg="addSp delSp modSp add mod">
        <pc:chgData name="中平 勝也@沖縄高専" userId="3cba40e8-3065-4484-9c3e-a7821f114c17" providerId="ADAL" clId="{F0EB0662-2394-8D44-B98F-3CF304D1DF48}" dt="2024-01-24T00:46:22.400" v="790"/>
        <pc:sldMkLst>
          <pc:docMk/>
          <pc:sldMk cId="2060289659" sldId="303"/>
        </pc:sldMkLst>
        <pc:spChg chg="add mod">
          <ac:chgData name="中平 勝也@沖縄高専" userId="3cba40e8-3065-4484-9c3e-a7821f114c17" providerId="ADAL" clId="{F0EB0662-2394-8D44-B98F-3CF304D1DF48}" dt="2024-01-24T00:46:22.400" v="790"/>
          <ac:spMkLst>
            <pc:docMk/>
            <pc:sldMk cId="2060289659" sldId="303"/>
            <ac:spMk id="3" creationId="{5DEF073C-3C88-906E-9A69-CB79FE7AA718}"/>
          </ac:spMkLst>
        </pc:spChg>
        <pc:picChg chg="del">
          <ac:chgData name="中平 勝也@沖縄高専" userId="3cba40e8-3065-4484-9c3e-a7821f114c17" providerId="ADAL" clId="{F0EB0662-2394-8D44-B98F-3CF304D1DF48}" dt="2024-01-24T00:46:13.852" v="789" actId="478"/>
          <ac:picMkLst>
            <pc:docMk/>
            <pc:sldMk cId="2060289659" sldId="303"/>
            <ac:picMk id="53" creationId="{CD52F525-CFFD-9002-A3AE-CFDA76C308B4}"/>
          </ac:picMkLst>
        </pc:picChg>
      </pc:sldChg>
      <pc:sldChg chg="addSp delSp modSp add mod">
        <pc:chgData name="中平 勝也@沖縄高専" userId="3cba40e8-3065-4484-9c3e-a7821f114c17" providerId="ADAL" clId="{F0EB0662-2394-8D44-B98F-3CF304D1DF48}" dt="2024-01-24T00:46:07.947" v="788"/>
        <pc:sldMkLst>
          <pc:docMk/>
          <pc:sldMk cId="3883998022" sldId="304"/>
        </pc:sldMkLst>
        <pc:spChg chg="add mod">
          <ac:chgData name="中平 勝也@沖縄高専" userId="3cba40e8-3065-4484-9c3e-a7821f114c17" providerId="ADAL" clId="{F0EB0662-2394-8D44-B98F-3CF304D1DF48}" dt="2024-01-24T00:46:07.947" v="788"/>
          <ac:spMkLst>
            <pc:docMk/>
            <pc:sldMk cId="3883998022" sldId="304"/>
            <ac:spMk id="3" creationId="{46E4DEB5-4713-4D9F-4B00-AD9FBBCDF556}"/>
          </ac:spMkLst>
        </pc:spChg>
        <pc:picChg chg="del">
          <ac:chgData name="中平 勝也@沖縄高専" userId="3cba40e8-3065-4484-9c3e-a7821f114c17" providerId="ADAL" clId="{F0EB0662-2394-8D44-B98F-3CF304D1DF48}" dt="2024-01-24T00:46:06.049" v="787" actId="478"/>
          <ac:picMkLst>
            <pc:docMk/>
            <pc:sldMk cId="3883998022" sldId="304"/>
            <ac:picMk id="53" creationId="{CD52F525-CFFD-9002-A3AE-CFDA76C308B4}"/>
          </ac:picMkLst>
        </pc:picChg>
      </pc:sldChg>
      <pc:sldChg chg="delSp modSp add mod ord">
        <pc:chgData name="中平 勝也@沖縄高専" userId="3cba40e8-3065-4484-9c3e-a7821f114c17" providerId="ADAL" clId="{F0EB0662-2394-8D44-B98F-3CF304D1DF48}" dt="2024-01-24T01:00:36.679" v="1031" actId="20577"/>
        <pc:sldMkLst>
          <pc:docMk/>
          <pc:sldMk cId="1043773931" sldId="305"/>
        </pc:sldMkLst>
        <pc:spChg chg="mod">
          <ac:chgData name="中平 勝也@沖縄高専" userId="3cba40e8-3065-4484-9c3e-a7821f114c17" providerId="ADAL" clId="{F0EB0662-2394-8D44-B98F-3CF304D1DF48}" dt="2024-01-24T00:55:48.180" v="908" actId="403"/>
          <ac:spMkLst>
            <pc:docMk/>
            <pc:sldMk cId="1043773931" sldId="305"/>
            <ac:spMk id="2" creationId="{1F512B99-03D3-8D75-1034-E94D75A65A64}"/>
          </ac:spMkLst>
        </pc:spChg>
        <pc:spChg chg="mod">
          <ac:chgData name="中平 勝也@沖縄高専" userId="3cba40e8-3065-4484-9c3e-a7821f114c17" providerId="ADAL" clId="{F0EB0662-2394-8D44-B98F-3CF304D1DF48}" dt="2024-01-24T01:00:36.679" v="1031" actId="20577"/>
          <ac:spMkLst>
            <pc:docMk/>
            <pc:sldMk cId="1043773931" sldId="305"/>
            <ac:spMk id="4" creationId="{719DE4D6-E8CB-1391-293D-7D6BD78FDE2F}"/>
          </ac:spMkLst>
        </pc:spChg>
        <pc:spChg chg="del">
          <ac:chgData name="中平 勝也@沖縄高専" userId="3cba40e8-3065-4484-9c3e-a7821f114c17" providerId="ADAL" clId="{F0EB0662-2394-8D44-B98F-3CF304D1DF48}" dt="2024-01-24T00:51:27.855" v="802" actId="478"/>
          <ac:spMkLst>
            <pc:docMk/>
            <pc:sldMk cId="1043773931" sldId="305"/>
            <ac:spMk id="5" creationId="{588F1FC6-15F1-6F2B-B789-752F8D3A2312}"/>
          </ac:spMkLst>
        </pc:spChg>
        <pc:spChg chg="del mod">
          <ac:chgData name="中平 勝也@沖縄高専" userId="3cba40e8-3065-4484-9c3e-a7821f114c17" providerId="ADAL" clId="{F0EB0662-2394-8D44-B98F-3CF304D1DF48}" dt="2024-01-24T00:55:50.904" v="909" actId="478"/>
          <ac:spMkLst>
            <pc:docMk/>
            <pc:sldMk cId="1043773931" sldId="305"/>
            <ac:spMk id="6" creationId="{8A2058E7-E6ED-5BD8-C734-0DFCFA9F265B}"/>
          </ac:spMkLst>
        </pc:spChg>
        <pc:spChg chg="del">
          <ac:chgData name="中平 勝也@沖縄高専" userId="3cba40e8-3065-4484-9c3e-a7821f114c17" providerId="ADAL" clId="{F0EB0662-2394-8D44-B98F-3CF304D1DF48}" dt="2024-01-24T00:51:26.338" v="801" actId="478"/>
          <ac:spMkLst>
            <pc:docMk/>
            <pc:sldMk cId="1043773931" sldId="305"/>
            <ac:spMk id="7" creationId="{18459E15-89D2-D53E-3F12-21E640EE7C05}"/>
          </ac:spMkLst>
        </pc:spChg>
      </pc:sldChg>
      <pc:sldChg chg="modSp add del mod">
        <pc:chgData name="中平 勝也@沖縄高専" userId="3cba40e8-3065-4484-9c3e-a7821f114c17" providerId="ADAL" clId="{F0EB0662-2394-8D44-B98F-3CF304D1DF48}" dt="2024-01-24T01:00:41.966" v="1032" actId="2696"/>
        <pc:sldMkLst>
          <pc:docMk/>
          <pc:sldMk cId="607970667" sldId="306"/>
        </pc:sldMkLst>
        <pc:spChg chg="mod">
          <ac:chgData name="中平 勝也@沖縄高専" userId="3cba40e8-3065-4484-9c3e-a7821f114c17" providerId="ADAL" clId="{F0EB0662-2394-8D44-B98F-3CF304D1DF48}" dt="2024-01-24T00:58:26.188" v="950"/>
          <ac:spMkLst>
            <pc:docMk/>
            <pc:sldMk cId="607970667" sldId="306"/>
            <ac:spMk id="4" creationId="{719DE4D6-E8CB-1391-293D-7D6BD78FDE2F}"/>
          </ac:spMkLst>
        </pc:spChg>
      </pc:sldChg>
      <pc:sldMasterChg chg="modSp">
        <pc:chgData name="中平 勝也@沖縄高専" userId="3cba40e8-3065-4484-9c3e-a7821f114c17" providerId="ADAL" clId="{F0EB0662-2394-8D44-B98F-3CF304D1DF48}" dt="2024-01-24T00:10:18.342" v="1"/>
        <pc:sldMasterMkLst>
          <pc:docMk/>
          <pc:sldMasterMk cId="3154581561" sldId="2147483660"/>
        </pc:sldMasterMkLst>
        <pc:spChg chg="mod">
          <ac:chgData name="中平 勝也@沖縄高専" userId="3cba40e8-3065-4484-9c3e-a7821f114c17" providerId="ADAL" clId="{F0EB0662-2394-8D44-B98F-3CF304D1DF48}" dt="2024-01-24T00:10:18.342" v="1"/>
          <ac:spMkLst>
            <pc:docMk/>
            <pc:sldMasterMk cId="3154581561" sldId="2147483660"/>
            <ac:spMk id="2" creationId="{27633525-6E8F-A743-DD78-5E561FEFC3AA}"/>
          </ac:spMkLst>
        </pc:spChg>
        <pc:spChg chg="mod">
          <ac:chgData name="中平 勝也@沖縄高専" userId="3cba40e8-3065-4484-9c3e-a7821f114c17" providerId="ADAL" clId="{F0EB0662-2394-8D44-B98F-3CF304D1DF48}" dt="2024-01-24T00:10:18.342" v="1"/>
          <ac:spMkLst>
            <pc:docMk/>
            <pc:sldMasterMk cId="3154581561" sldId="2147483660"/>
            <ac:spMk id="3" creationId="{D24F37B7-43EC-E1EF-8331-8DADA6E6A55E}"/>
          </ac:spMkLst>
        </pc:spChg>
        <pc:spChg chg="mod">
          <ac:chgData name="中平 勝也@沖縄高専" userId="3cba40e8-3065-4484-9c3e-a7821f114c17" providerId="ADAL" clId="{F0EB0662-2394-8D44-B98F-3CF304D1DF48}" dt="2024-01-24T00:10:18.342" v="1"/>
          <ac:spMkLst>
            <pc:docMk/>
            <pc:sldMasterMk cId="3154581561" sldId="2147483660"/>
            <ac:spMk id="4" creationId="{045C473E-73E1-DFA9-42C3-D2BAE6706BEF}"/>
          </ac:spMkLst>
        </pc:spChg>
        <pc:spChg chg="mod">
          <ac:chgData name="中平 勝也@沖縄高専" userId="3cba40e8-3065-4484-9c3e-a7821f114c17" providerId="ADAL" clId="{F0EB0662-2394-8D44-B98F-3CF304D1DF48}" dt="2024-01-24T00:10:18.342" v="1"/>
          <ac:spMkLst>
            <pc:docMk/>
            <pc:sldMasterMk cId="3154581561" sldId="2147483660"/>
            <ac:spMk id="5" creationId="{4646A0F4-4B31-5338-11FD-2DB7757BCA9E}"/>
          </ac:spMkLst>
        </pc:spChg>
        <pc:spChg chg="mod">
          <ac:chgData name="中平 勝也@沖縄高専" userId="3cba40e8-3065-4484-9c3e-a7821f114c17" providerId="ADAL" clId="{F0EB0662-2394-8D44-B98F-3CF304D1DF48}" dt="2024-01-24T00:10:18.342" v="1"/>
          <ac:spMkLst>
            <pc:docMk/>
            <pc:sldMasterMk cId="3154581561" sldId="2147483660"/>
            <ac:spMk id="6" creationId="{4CD86583-F098-F7A3-63BE-BC8209A38A26}"/>
          </ac:spMkLst>
        </pc:spChg>
      </pc:sldMasterChg>
    </pc:docChg>
  </pc:docChgLst>
  <pc:docChgLst>
    <pc:chgData name="中平 勝也@沖縄高専" userId="3cba40e8-3065-4484-9c3e-a7821f114c17" providerId="ADAL" clId="{D5C4BC07-81F7-F343-8644-FC4B468044D6}"/>
    <pc:docChg chg="undo custSel delSld modSld">
      <pc:chgData name="中平 勝也@沖縄高専" userId="3cba40e8-3065-4484-9c3e-a7821f114c17" providerId="ADAL" clId="{D5C4BC07-81F7-F343-8644-FC4B468044D6}" dt="2024-01-26T08:31:52.007" v="963" actId="20577"/>
      <pc:docMkLst>
        <pc:docMk/>
      </pc:docMkLst>
      <pc:sldChg chg="modSp mod">
        <pc:chgData name="中平 勝也@沖縄高専" userId="3cba40e8-3065-4484-9c3e-a7821f114c17" providerId="ADAL" clId="{D5C4BC07-81F7-F343-8644-FC4B468044D6}" dt="2024-01-26T08:13:37.116" v="279" actId="404"/>
        <pc:sldMkLst>
          <pc:docMk/>
          <pc:sldMk cId="2383730" sldId="274"/>
        </pc:sldMkLst>
        <pc:spChg chg="mod">
          <ac:chgData name="中平 勝也@沖縄高専" userId="3cba40e8-3065-4484-9c3e-a7821f114c17" providerId="ADAL" clId="{D5C4BC07-81F7-F343-8644-FC4B468044D6}" dt="2024-01-26T08:13:37.116" v="279" actId="404"/>
          <ac:spMkLst>
            <pc:docMk/>
            <pc:sldMk cId="2383730" sldId="274"/>
            <ac:spMk id="5" creationId="{1161153F-0932-3A4B-E80A-C1A23DDF611F}"/>
          </ac:spMkLst>
        </pc:spChg>
        <pc:spChg chg="mod">
          <ac:chgData name="中平 勝也@沖縄高専" userId="3cba40e8-3065-4484-9c3e-a7821f114c17" providerId="ADAL" clId="{D5C4BC07-81F7-F343-8644-FC4B468044D6}" dt="2024-01-26T08:12:32.915" v="217" actId="20577"/>
          <ac:spMkLst>
            <pc:docMk/>
            <pc:sldMk cId="2383730" sldId="274"/>
            <ac:spMk id="16" creationId="{9CC335C5-5B6D-1244-AE40-68EA730BD4E5}"/>
          </ac:spMkLst>
        </pc:spChg>
      </pc:sldChg>
      <pc:sldChg chg="delSp del mod">
        <pc:chgData name="中平 勝也@沖縄高専" userId="3cba40e8-3065-4484-9c3e-a7821f114c17" providerId="ADAL" clId="{D5C4BC07-81F7-F343-8644-FC4B468044D6}" dt="2024-01-26T08:26:22.404" v="864" actId="2696"/>
        <pc:sldMkLst>
          <pc:docMk/>
          <pc:sldMk cId="3343079888" sldId="276"/>
        </pc:sldMkLst>
        <pc:spChg chg="del">
          <ac:chgData name="中平 勝也@沖縄高専" userId="3cba40e8-3065-4484-9c3e-a7821f114c17" providerId="ADAL" clId="{D5C4BC07-81F7-F343-8644-FC4B468044D6}" dt="2024-01-26T07:45:09.465" v="2" actId="478"/>
          <ac:spMkLst>
            <pc:docMk/>
            <pc:sldMk cId="3343079888" sldId="276"/>
            <ac:spMk id="8" creationId="{622913D7-C061-9E42-F778-E2019906F997}"/>
          </ac:spMkLst>
        </pc:spChg>
      </pc:sldChg>
      <pc:sldChg chg="addSp delSp modSp mod">
        <pc:chgData name="中平 勝也@沖縄高専" userId="3cba40e8-3065-4484-9c3e-a7821f114c17" providerId="ADAL" clId="{D5C4BC07-81F7-F343-8644-FC4B468044D6}" dt="2024-01-26T08:30:44.304" v="940" actId="20577"/>
        <pc:sldMkLst>
          <pc:docMk/>
          <pc:sldMk cId="2060289659" sldId="303"/>
        </pc:sldMkLst>
        <pc:spChg chg="del mod">
          <ac:chgData name="中平 勝也@沖縄高専" userId="3cba40e8-3065-4484-9c3e-a7821f114c17" providerId="ADAL" clId="{D5C4BC07-81F7-F343-8644-FC4B468044D6}" dt="2024-01-26T08:24:21.030" v="859" actId="478"/>
          <ac:spMkLst>
            <pc:docMk/>
            <pc:sldMk cId="2060289659" sldId="303"/>
            <ac:spMk id="2" creationId="{A38D75EB-4F8D-FD27-7555-F452C6CA6F50}"/>
          </ac:spMkLst>
        </pc:spChg>
        <pc:spChg chg="mod">
          <ac:chgData name="中平 勝也@沖縄高専" userId="3cba40e8-3065-4484-9c3e-a7821f114c17" providerId="ADAL" clId="{D5C4BC07-81F7-F343-8644-FC4B468044D6}" dt="2024-01-26T08:18:35.225" v="581" actId="20577"/>
          <ac:spMkLst>
            <pc:docMk/>
            <pc:sldMk cId="2060289659" sldId="303"/>
            <ac:spMk id="5" creationId="{EF533A23-A22D-21E3-AB50-6409F146FA7C}"/>
          </ac:spMkLst>
        </pc:spChg>
        <pc:spChg chg="del">
          <ac:chgData name="中平 勝也@沖縄高専" userId="3cba40e8-3065-4484-9c3e-a7821f114c17" providerId="ADAL" clId="{D5C4BC07-81F7-F343-8644-FC4B468044D6}" dt="2024-01-26T07:44:50.106" v="0" actId="478"/>
          <ac:spMkLst>
            <pc:docMk/>
            <pc:sldMk cId="2060289659" sldId="303"/>
            <ac:spMk id="6" creationId="{04B5A71A-D5BA-0932-835F-A037C5A39AFB}"/>
          </ac:spMkLst>
        </pc:spChg>
        <pc:spChg chg="add del mod">
          <ac:chgData name="中平 勝也@沖縄高専" userId="3cba40e8-3065-4484-9c3e-a7821f114c17" providerId="ADAL" clId="{D5C4BC07-81F7-F343-8644-FC4B468044D6}" dt="2024-01-26T08:15:02.170" v="345"/>
          <ac:spMkLst>
            <pc:docMk/>
            <pc:sldMk cId="2060289659" sldId="303"/>
            <ac:spMk id="6" creationId="{70F7DA93-0A2D-231B-1FBB-69CE85292DAD}"/>
          </ac:spMkLst>
        </pc:spChg>
        <pc:spChg chg="del mod">
          <ac:chgData name="中平 勝也@沖縄高専" userId="3cba40e8-3065-4484-9c3e-a7821f114c17" providerId="ADAL" clId="{D5C4BC07-81F7-F343-8644-FC4B468044D6}" dt="2024-01-26T08:16:11.737" v="414" actId="478"/>
          <ac:spMkLst>
            <pc:docMk/>
            <pc:sldMk cId="2060289659" sldId="303"/>
            <ac:spMk id="7" creationId="{85A108C9-7533-119F-616D-EF20BF7D0D04}"/>
          </ac:spMkLst>
        </pc:spChg>
        <pc:spChg chg="add mod">
          <ac:chgData name="中平 勝也@沖縄高専" userId="3cba40e8-3065-4484-9c3e-a7821f114c17" providerId="ADAL" clId="{D5C4BC07-81F7-F343-8644-FC4B468044D6}" dt="2024-01-26T08:14:58.628" v="343" actId="1076"/>
          <ac:spMkLst>
            <pc:docMk/>
            <pc:sldMk cId="2060289659" sldId="303"/>
            <ac:spMk id="8" creationId="{B7363F63-8906-702B-3C45-83A0D4179F40}"/>
          </ac:spMkLst>
        </pc:spChg>
        <pc:spChg chg="mod">
          <ac:chgData name="中平 勝也@沖縄高専" userId="3cba40e8-3065-4484-9c3e-a7821f114c17" providerId="ADAL" clId="{D5C4BC07-81F7-F343-8644-FC4B468044D6}" dt="2024-01-26T08:13:59.778" v="280" actId="1076"/>
          <ac:spMkLst>
            <pc:docMk/>
            <pc:sldMk cId="2060289659" sldId="303"/>
            <ac:spMk id="10" creationId="{9D882B3A-9DDB-EC31-E437-AABCDF4204EA}"/>
          </ac:spMkLst>
        </pc:spChg>
        <pc:spChg chg="mod">
          <ac:chgData name="中平 勝也@沖縄高専" userId="3cba40e8-3065-4484-9c3e-a7821f114c17" providerId="ADAL" clId="{D5C4BC07-81F7-F343-8644-FC4B468044D6}" dt="2024-01-26T08:18:26.418" v="573" actId="20577"/>
          <ac:spMkLst>
            <pc:docMk/>
            <pc:sldMk cId="2060289659" sldId="303"/>
            <ac:spMk id="11" creationId="{21082D83-D7F6-18AC-AD64-29C0C9C19DB6}"/>
          </ac:spMkLst>
        </pc:spChg>
        <pc:spChg chg="mod">
          <ac:chgData name="中平 勝也@沖縄高専" userId="3cba40e8-3065-4484-9c3e-a7821f114c17" providerId="ADAL" clId="{D5C4BC07-81F7-F343-8644-FC4B468044D6}" dt="2024-01-26T08:13:59.778" v="280" actId="1076"/>
          <ac:spMkLst>
            <pc:docMk/>
            <pc:sldMk cId="2060289659" sldId="303"/>
            <ac:spMk id="12" creationId="{B7B9B0FF-2486-7A9B-B8AD-04E49BF37FB1}"/>
          </ac:spMkLst>
        </pc:spChg>
        <pc:spChg chg="del mod">
          <ac:chgData name="中平 勝也@沖縄高専" userId="3cba40e8-3065-4484-9c3e-a7821f114c17" providerId="ADAL" clId="{D5C4BC07-81F7-F343-8644-FC4B468044D6}" dt="2024-01-26T08:24:22.451" v="860" actId="478"/>
          <ac:spMkLst>
            <pc:docMk/>
            <pc:sldMk cId="2060289659" sldId="303"/>
            <ac:spMk id="13" creationId="{E0FD087E-7829-A76A-27A7-F9885B3BFB05}"/>
          </ac:spMkLst>
        </pc:spChg>
        <pc:spChg chg="add mod">
          <ac:chgData name="中平 勝也@沖縄高専" userId="3cba40e8-3065-4484-9c3e-a7821f114c17" providerId="ADAL" clId="{D5C4BC07-81F7-F343-8644-FC4B468044D6}" dt="2024-01-26T08:16:46.635" v="421" actId="167"/>
          <ac:spMkLst>
            <pc:docMk/>
            <pc:sldMk cId="2060289659" sldId="303"/>
            <ac:spMk id="14" creationId="{0AB7EF6E-E885-D7F7-6D83-7EF945AE18BD}"/>
          </ac:spMkLst>
        </pc:spChg>
        <pc:spChg chg="del mod">
          <ac:chgData name="中平 勝也@沖縄高専" userId="3cba40e8-3065-4484-9c3e-a7821f114c17" providerId="ADAL" clId="{D5C4BC07-81F7-F343-8644-FC4B468044D6}" dt="2024-01-26T07:45:59.207" v="5"/>
          <ac:spMkLst>
            <pc:docMk/>
            <pc:sldMk cId="2060289659" sldId="303"/>
            <ac:spMk id="14" creationId="{3F08DE71-286C-F665-192A-7D4E64FA8CF8}"/>
          </ac:spMkLst>
        </pc:spChg>
        <pc:spChg chg="mod">
          <ac:chgData name="中平 勝也@沖縄高専" userId="3cba40e8-3065-4484-9c3e-a7821f114c17" providerId="ADAL" clId="{D5C4BC07-81F7-F343-8644-FC4B468044D6}" dt="2024-01-26T08:13:59.778" v="280" actId="1076"/>
          <ac:spMkLst>
            <pc:docMk/>
            <pc:sldMk cId="2060289659" sldId="303"/>
            <ac:spMk id="15" creationId="{B361BF40-F20D-5CC9-C754-7D5836B74C9E}"/>
          </ac:spMkLst>
        </pc:spChg>
        <pc:spChg chg="mod">
          <ac:chgData name="中平 勝也@沖縄高専" userId="3cba40e8-3065-4484-9c3e-a7821f114c17" providerId="ADAL" clId="{D5C4BC07-81F7-F343-8644-FC4B468044D6}" dt="2024-01-26T08:30:44.304" v="940" actId="20577"/>
          <ac:spMkLst>
            <pc:docMk/>
            <pc:sldMk cId="2060289659" sldId="303"/>
            <ac:spMk id="17" creationId="{60238D16-456A-5518-40F3-AC45386D10AC}"/>
          </ac:spMkLst>
        </pc:spChg>
        <pc:spChg chg="mod">
          <ac:chgData name="中平 勝也@沖縄高専" userId="3cba40e8-3065-4484-9c3e-a7821f114c17" providerId="ADAL" clId="{D5C4BC07-81F7-F343-8644-FC4B468044D6}" dt="2024-01-26T08:13:59.778" v="280" actId="1076"/>
          <ac:spMkLst>
            <pc:docMk/>
            <pc:sldMk cId="2060289659" sldId="303"/>
            <ac:spMk id="18" creationId="{1F8BC612-7B9C-A4E2-7A03-E5E151BE3C16}"/>
          </ac:spMkLst>
        </pc:spChg>
        <pc:spChg chg="del mod">
          <ac:chgData name="中平 勝也@沖縄高専" userId="3cba40e8-3065-4484-9c3e-a7821f114c17" providerId="ADAL" clId="{D5C4BC07-81F7-F343-8644-FC4B468044D6}" dt="2024-01-26T08:24:19.817" v="858" actId="478"/>
          <ac:spMkLst>
            <pc:docMk/>
            <pc:sldMk cId="2060289659" sldId="303"/>
            <ac:spMk id="19" creationId="{93C34B69-D2BD-3724-E061-54B85D6C69F4}"/>
          </ac:spMkLst>
        </pc:spChg>
        <pc:spChg chg="mod">
          <ac:chgData name="中平 勝也@沖縄高専" userId="3cba40e8-3065-4484-9c3e-a7821f114c17" providerId="ADAL" clId="{D5C4BC07-81F7-F343-8644-FC4B468044D6}" dt="2024-01-26T08:22:01.294" v="746" actId="14100"/>
          <ac:spMkLst>
            <pc:docMk/>
            <pc:sldMk cId="2060289659" sldId="303"/>
            <ac:spMk id="20" creationId="{DA78B6F5-E537-9892-2D66-11D56766EB83}"/>
          </ac:spMkLst>
        </pc:spChg>
        <pc:spChg chg="add mod">
          <ac:chgData name="中平 勝也@沖縄高専" userId="3cba40e8-3065-4484-9c3e-a7821f114c17" providerId="ADAL" clId="{D5C4BC07-81F7-F343-8644-FC4B468044D6}" dt="2024-01-26T08:30:36.699" v="933" actId="20577"/>
          <ac:spMkLst>
            <pc:docMk/>
            <pc:sldMk cId="2060289659" sldId="303"/>
            <ac:spMk id="22" creationId="{8000EDA1-2505-0162-4FAD-9B2D20D4C461}"/>
          </ac:spMkLst>
        </pc:spChg>
        <pc:spChg chg="del mod">
          <ac:chgData name="中平 勝也@沖縄高専" userId="3cba40e8-3065-4484-9c3e-a7821f114c17" providerId="ADAL" clId="{D5C4BC07-81F7-F343-8644-FC4B468044D6}" dt="2024-01-26T08:22:48.699" v="755" actId="478"/>
          <ac:spMkLst>
            <pc:docMk/>
            <pc:sldMk cId="2060289659" sldId="303"/>
            <ac:spMk id="23" creationId="{506CAA24-91D3-A8B6-C0E4-78277E912CEA}"/>
          </ac:spMkLst>
        </pc:spChg>
        <pc:spChg chg="del mod">
          <ac:chgData name="中平 勝也@沖縄高専" userId="3cba40e8-3065-4484-9c3e-a7821f114c17" providerId="ADAL" clId="{D5C4BC07-81F7-F343-8644-FC4B468044D6}" dt="2024-01-26T08:23:50.137" v="845" actId="478"/>
          <ac:spMkLst>
            <pc:docMk/>
            <pc:sldMk cId="2060289659" sldId="303"/>
            <ac:spMk id="24" creationId="{FD05AB06-207E-F234-DE21-2C8713FBED30}"/>
          </ac:spMkLst>
        </pc:spChg>
        <pc:spChg chg="del mod">
          <ac:chgData name="中平 勝也@沖縄高専" userId="3cba40e8-3065-4484-9c3e-a7821f114c17" providerId="ADAL" clId="{D5C4BC07-81F7-F343-8644-FC4B468044D6}" dt="2024-01-26T08:22:50.517" v="756" actId="478"/>
          <ac:spMkLst>
            <pc:docMk/>
            <pc:sldMk cId="2060289659" sldId="303"/>
            <ac:spMk id="25" creationId="{96F65867-2A4E-E3A6-D7DF-B79D49FEE2BA}"/>
          </ac:spMkLst>
        </pc:spChg>
        <pc:spChg chg="mod">
          <ac:chgData name="中平 勝也@沖縄高専" userId="3cba40e8-3065-4484-9c3e-a7821f114c17" providerId="ADAL" clId="{D5C4BC07-81F7-F343-8644-FC4B468044D6}" dt="2024-01-26T08:13:59.778" v="280" actId="1076"/>
          <ac:spMkLst>
            <pc:docMk/>
            <pc:sldMk cId="2060289659" sldId="303"/>
            <ac:spMk id="26" creationId="{0461BF2A-86EB-6D15-3490-C250136A132E}"/>
          </ac:spMkLst>
        </pc:spChg>
        <pc:spChg chg="mod">
          <ac:chgData name="中平 勝也@沖縄高専" userId="3cba40e8-3065-4484-9c3e-a7821f114c17" providerId="ADAL" clId="{D5C4BC07-81F7-F343-8644-FC4B468044D6}" dt="2024-01-26T08:21:57.175" v="745" actId="20577"/>
          <ac:spMkLst>
            <pc:docMk/>
            <pc:sldMk cId="2060289659" sldId="303"/>
            <ac:spMk id="27" creationId="{E23983EF-AEB9-0FD4-771B-92397A6CC686}"/>
          </ac:spMkLst>
        </pc:spChg>
        <pc:spChg chg="add mod">
          <ac:chgData name="中平 勝也@沖縄高専" userId="3cba40e8-3065-4484-9c3e-a7821f114c17" providerId="ADAL" clId="{D5C4BC07-81F7-F343-8644-FC4B468044D6}" dt="2024-01-26T08:24:24.146" v="861" actId="1076"/>
          <ac:spMkLst>
            <pc:docMk/>
            <pc:sldMk cId="2060289659" sldId="303"/>
            <ac:spMk id="28" creationId="{ABAB1295-967C-6207-96D4-76A159FCB7E4}"/>
          </ac:spMkLst>
        </pc:spChg>
        <pc:picChg chg="mod">
          <ac:chgData name="中平 勝也@沖縄高専" userId="3cba40e8-3065-4484-9c3e-a7821f114c17" providerId="ADAL" clId="{D5C4BC07-81F7-F343-8644-FC4B468044D6}" dt="2024-01-26T08:18:41.094" v="582" actId="1076"/>
          <ac:picMkLst>
            <pc:docMk/>
            <pc:sldMk cId="2060289659" sldId="303"/>
            <ac:picMk id="3" creationId="{D4340171-8123-1D56-C380-B15FFCEFD562}"/>
          </ac:picMkLst>
        </pc:picChg>
        <pc:picChg chg="mod">
          <ac:chgData name="中平 勝也@沖縄高専" userId="3cba40e8-3065-4484-9c3e-a7821f114c17" providerId="ADAL" clId="{D5C4BC07-81F7-F343-8644-FC4B468044D6}" dt="2024-01-26T08:13:59.778" v="280" actId="1076"/>
          <ac:picMkLst>
            <pc:docMk/>
            <pc:sldMk cId="2060289659" sldId="303"/>
            <ac:picMk id="9" creationId="{F6200B75-7EBF-D589-ACE6-371177EA1F6F}"/>
          </ac:picMkLst>
        </pc:picChg>
        <pc:picChg chg="mod">
          <ac:chgData name="中平 勝也@沖縄高専" userId="3cba40e8-3065-4484-9c3e-a7821f114c17" providerId="ADAL" clId="{D5C4BC07-81F7-F343-8644-FC4B468044D6}" dt="2024-01-26T08:24:14.764" v="857" actId="1076"/>
          <ac:picMkLst>
            <pc:docMk/>
            <pc:sldMk cId="2060289659" sldId="303"/>
            <ac:picMk id="21" creationId="{99E759B9-101F-E5B6-CE99-513A8331746E}"/>
          </ac:picMkLst>
        </pc:picChg>
      </pc:sldChg>
      <pc:sldChg chg="addSp modSp mod">
        <pc:chgData name="中平 勝也@沖縄高専" userId="3cba40e8-3065-4484-9c3e-a7821f114c17" providerId="ADAL" clId="{D5C4BC07-81F7-F343-8644-FC4B468044D6}" dt="2024-01-26T08:31:17.514" v="942" actId="1076"/>
        <pc:sldMkLst>
          <pc:docMk/>
          <pc:sldMk cId="1043773931" sldId="305"/>
        </pc:sldMkLst>
        <pc:spChg chg="add mod">
          <ac:chgData name="中平 勝也@沖縄高専" userId="3cba40e8-3065-4484-9c3e-a7821f114c17" providerId="ADAL" clId="{D5C4BC07-81F7-F343-8644-FC4B468044D6}" dt="2024-01-26T08:31:17.514" v="942" actId="1076"/>
          <ac:spMkLst>
            <pc:docMk/>
            <pc:sldMk cId="1043773931" sldId="305"/>
            <ac:spMk id="2" creationId="{45619879-7867-2374-8C41-3B1B199DD3D4}"/>
          </ac:spMkLst>
        </pc:spChg>
        <pc:spChg chg="mod">
          <ac:chgData name="中平 勝也@沖縄高専" userId="3cba40e8-3065-4484-9c3e-a7821f114c17" providerId="ADAL" clId="{D5C4BC07-81F7-F343-8644-FC4B468044D6}" dt="2024-01-26T08:27:35.080" v="910" actId="1076"/>
          <ac:spMkLst>
            <pc:docMk/>
            <pc:sldMk cId="1043773931" sldId="305"/>
            <ac:spMk id="4" creationId="{719DE4D6-E8CB-1391-293D-7D6BD78FDE2F}"/>
          </ac:spMkLst>
        </pc:spChg>
        <pc:spChg chg="mod">
          <ac:chgData name="中平 勝也@沖縄高専" userId="3cba40e8-3065-4484-9c3e-a7821f114c17" providerId="ADAL" clId="{D5C4BC07-81F7-F343-8644-FC4B468044D6}" dt="2024-01-26T08:24:55.086" v="862" actId="20577"/>
          <ac:spMkLst>
            <pc:docMk/>
            <pc:sldMk cId="1043773931" sldId="305"/>
            <ac:spMk id="27" creationId="{CD8FED12-789E-6BE3-8B17-1FDE09F0119D}"/>
          </ac:spMkLst>
        </pc:spChg>
        <pc:spChg chg="mod">
          <ac:chgData name="中平 勝也@沖縄高専" userId="3cba40e8-3065-4484-9c3e-a7821f114c17" providerId="ADAL" clId="{D5C4BC07-81F7-F343-8644-FC4B468044D6}" dt="2024-01-26T08:24:58.512" v="863" actId="1076"/>
          <ac:spMkLst>
            <pc:docMk/>
            <pc:sldMk cId="1043773931" sldId="305"/>
            <ac:spMk id="30" creationId="{C0E971C4-BF01-EFBD-1BD4-2F8A36D3FE6E}"/>
          </ac:spMkLst>
        </pc:spChg>
      </pc:sldChg>
      <pc:sldChg chg="del">
        <pc:chgData name="中平 勝也@沖縄高専" userId="3cba40e8-3065-4484-9c3e-a7821f114c17" providerId="ADAL" clId="{D5C4BC07-81F7-F343-8644-FC4B468044D6}" dt="2024-01-26T07:44:59.788" v="1" actId="2696"/>
        <pc:sldMkLst>
          <pc:docMk/>
          <pc:sldMk cId="2077656607" sldId="319"/>
        </pc:sldMkLst>
      </pc:sldChg>
      <pc:sldChg chg="modSp mod">
        <pc:chgData name="中平 勝也@沖縄高専" userId="3cba40e8-3065-4484-9c3e-a7821f114c17" providerId="ADAL" clId="{D5C4BC07-81F7-F343-8644-FC4B468044D6}" dt="2024-01-26T08:14:08.263" v="282" actId="27636"/>
        <pc:sldMkLst>
          <pc:docMk/>
          <pc:sldMk cId="2842147825" sldId="325"/>
        </pc:sldMkLst>
        <pc:spChg chg="mod">
          <ac:chgData name="中平 勝也@沖縄高専" userId="3cba40e8-3065-4484-9c3e-a7821f114c17" providerId="ADAL" clId="{D5C4BC07-81F7-F343-8644-FC4B468044D6}" dt="2024-01-26T08:14:08.263" v="282" actId="27636"/>
          <ac:spMkLst>
            <pc:docMk/>
            <pc:sldMk cId="2842147825" sldId="325"/>
            <ac:spMk id="45" creationId="{4CD12BB4-A6C0-3BD6-AD0D-345CCCEBD770}"/>
          </ac:spMkLst>
        </pc:spChg>
      </pc:sldChg>
      <pc:sldChg chg="addSp modSp mod">
        <pc:chgData name="中平 勝也@沖縄高専" userId="3cba40e8-3065-4484-9c3e-a7821f114c17" providerId="ADAL" clId="{D5C4BC07-81F7-F343-8644-FC4B468044D6}" dt="2024-01-26T08:31:52.007" v="963" actId="20577"/>
        <pc:sldMkLst>
          <pc:docMk/>
          <pc:sldMk cId="1254636874" sldId="330"/>
        </pc:sldMkLst>
        <pc:spChg chg="mod">
          <ac:chgData name="中平 勝也@沖縄高専" userId="3cba40e8-3065-4484-9c3e-a7821f114c17" providerId="ADAL" clId="{D5C4BC07-81F7-F343-8644-FC4B468044D6}" dt="2024-01-26T08:27:56.998" v="915" actId="1076"/>
          <ac:spMkLst>
            <pc:docMk/>
            <pc:sldMk cId="1254636874" sldId="330"/>
            <ac:spMk id="2" creationId="{8088A81F-2320-3BD9-9464-FC2833173F24}"/>
          </ac:spMkLst>
        </pc:spChg>
        <pc:spChg chg="add mod">
          <ac:chgData name="中平 勝也@沖縄高専" userId="3cba40e8-3065-4484-9c3e-a7821f114c17" providerId="ADAL" clId="{D5C4BC07-81F7-F343-8644-FC4B468044D6}" dt="2024-01-26T08:31:52.007" v="963" actId="20577"/>
          <ac:spMkLst>
            <pc:docMk/>
            <pc:sldMk cId="1254636874" sldId="330"/>
            <ac:spMk id="3" creationId="{EC04F831-C40F-5039-BF58-B0AA181CFE0B}"/>
          </ac:spMkLst>
        </pc:spChg>
        <pc:spChg chg="mod">
          <ac:chgData name="中平 勝也@沖縄高専" userId="3cba40e8-3065-4484-9c3e-a7821f114c17" providerId="ADAL" clId="{D5C4BC07-81F7-F343-8644-FC4B468044D6}" dt="2024-01-26T08:27:56.998" v="915" actId="1076"/>
          <ac:spMkLst>
            <pc:docMk/>
            <pc:sldMk cId="1254636874" sldId="330"/>
            <ac:spMk id="7" creationId="{CB0A8FDD-D7FF-2873-E50B-C39E30BB73BE}"/>
          </ac:spMkLst>
        </pc:spChg>
        <pc:spChg chg="mod">
          <ac:chgData name="中平 勝也@沖縄高専" userId="3cba40e8-3065-4484-9c3e-a7821f114c17" providerId="ADAL" clId="{D5C4BC07-81F7-F343-8644-FC4B468044D6}" dt="2024-01-26T08:27:56.998" v="915" actId="1076"/>
          <ac:spMkLst>
            <pc:docMk/>
            <pc:sldMk cId="1254636874" sldId="330"/>
            <ac:spMk id="8" creationId="{2E44BD17-FD55-4BC3-9CA9-28EDC8EEEEBD}"/>
          </ac:spMkLst>
        </pc:spChg>
        <pc:spChg chg="mod">
          <ac:chgData name="中平 勝也@沖縄高専" userId="3cba40e8-3065-4484-9c3e-a7821f114c17" providerId="ADAL" clId="{D5C4BC07-81F7-F343-8644-FC4B468044D6}" dt="2024-01-26T08:27:56.998" v="915" actId="1076"/>
          <ac:spMkLst>
            <pc:docMk/>
            <pc:sldMk cId="1254636874" sldId="330"/>
            <ac:spMk id="10" creationId="{9A0A8EE7-9E96-8BCB-BAC3-264918EDC478}"/>
          </ac:spMkLst>
        </pc:spChg>
        <pc:spChg chg="mod">
          <ac:chgData name="中平 勝也@沖縄高専" userId="3cba40e8-3065-4484-9c3e-a7821f114c17" providerId="ADAL" clId="{D5C4BC07-81F7-F343-8644-FC4B468044D6}" dt="2024-01-26T08:27:56.998" v="915" actId="1076"/>
          <ac:spMkLst>
            <pc:docMk/>
            <pc:sldMk cId="1254636874" sldId="330"/>
            <ac:spMk id="12" creationId="{3F5CBF97-0E3A-90B9-D9FC-3C72020366C7}"/>
          </ac:spMkLst>
        </pc:spChg>
        <pc:spChg chg="mod">
          <ac:chgData name="中平 勝也@沖縄高専" userId="3cba40e8-3065-4484-9c3e-a7821f114c17" providerId="ADAL" clId="{D5C4BC07-81F7-F343-8644-FC4B468044D6}" dt="2024-01-26T08:27:56.998" v="915" actId="1076"/>
          <ac:spMkLst>
            <pc:docMk/>
            <pc:sldMk cId="1254636874" sldId="330"/>
            <ac:spMk id="56" creationId="{0B0FF977-EEE1-5EF2-F741-67E3F4A147D8}"/>
          </ac:spMkLst>
        </pc:spChg>
        <pc:spChg chg="mod">
          <ac:chgData name="中平 勝也@沖縄高専" userId="3cba40e8-3065-4484-9c3e-a7821f114c17" providerId="ADAL" clId="{D5C4BC07-81F7-F343-8644-FC4B468044D6}" dt="2024-01-26T08:27:56.998" v="915" actId="1076"/>
          <ac:spMkLst>
            <pc:docMk/>
            <pc:sldMk cId="1254636874" sldId="330"/>
            <ac:spMk id="1031" creationId="{21EA2B85-BDED-2C39-A384-35DA08025DFA}"/>
          </ac:spMkLst>
        </pc:spChg>
        <pc:grpChg chg="mod">
          <ac:chgData name="中平 勝也@沖縄高専" userId="3cba40e8-3065-4484-9c3e-a7821f114c17" providerId="ADAL" clId="{D5C4BC07-81F7-F343-8644-FC4B468044D6}" dt="2024-01-26T08:27:56.998" v="915" actId="1076"/>
          <ac:grpSpMkLst>
            <pc:docMk/>
            <pc:sldMk cId="1254636874" sldId="330"/>
            <ac:grpSpMk id="42" creationId="{E48DC71E-9449-4404-B45E-A1840D5EF181}"/>
          </ac:grpSpMkLst>
        </pc:grpChg>
        <pc:picChg chg="mod">
          <ac:chgData name="中平 勝也@沖縄高専" userId="3cba40e8-3065-4484-9c3e-a7821f114c17" providerId="ADAL" clId="{D5C4BC07-81F7-F343-8644-FC4B468044D6}" dt="2024-01-26T08:27:56.998" v="915" actId="1076"/>
          <ac:picMkLst>
            <pc:docMk/>
            <pc:sldMk cId="1254636874" sldId="330"/>
            <ac:picMk id="49" creationId="{F04D1DFE-5C39-F8A2-B7CD-9015A075E411}"/>
          </ac:picMkLst>
        </pc:picChg>
        <pc:cxnChg chg="mod">
          <ac:chgData name="中平 勝也@沖縄高専" userId="3cba40e8-3065-4484-9c3e-a7821f114c17" providerId="ADAL" clId="{D5C4BC07-81F7-F343-8644-FC4B468044D6}" dt="2024-01-26T08:27:56.998" v="915" actId="1076"/>
          <ac:cxnSpMkLst>
            <pc:docMk/>
            <pc:sldMk cId="1254636874" sldId="330"/>
            <ac:cxnSpMk id="1027" creationId="{4673AD13-0992-566F-0F9A-55F9279BCFAE}"/>
          </ac:cxnSpMkLst>
        </pc:cxnChg>
        <pc:cxnChg chg="mod">
          <ac:chgData name="中平 勝也@沖縄高専" userId="3cba40e8-3065-4484-9c3e-a7821f114c17" providerId="ADAL" clId="{D5C4BC07-81F7-F343-8644-FC4B468044D6}" dt="2024-01-26T08:27:56.998" v="915" actId="1076"/>
          <ac:cxnSpMkLst>
            <pc:docMk/>
            <pc:sldMk cId="1254636874" sldId="330"/>
            <ac:cxnSpMk id="1030" creationId="{20F60FBC-62E9-B2FE-7BA7-9287EA352C60}"/>
          </ac:cxnSpMkLst>
        </pc:cxnChg>
      </pc:sldChg>
    </pc:docChg>
  </pc:docChgLst>
  <pc:docChgLst>
    <pc:chgData name="山城 佑斗＠沖縄高専学生" userId="0a33f42f-8c85-4ad3-948a-de5e83642efe" providerId="ADAL" clId="{9AEA6298-66A8-49A2-AC63-99689F4258FA}"/>
    <pc:docChg chg="undo custSel addSld modSld">
      <pc:chgData name="山城 佑斗＠沖縄高専学生" userId="0a33f42f-8c85-4ad3-948a-de5e83642efe" providerId="ADAL" clId="{9AEA6298-66A8-49A2-AC63-99689F4258FA}" dt="2024-01-23T13:53:08.098" v="1363" actId="113"/>
      <pc:docMkLst>
        <pc:docMk/>
      </pc:docMkLst>
      <pc:sldChg chg="delSp modSp">
        <pc:chgData name="山城 佑斗＠沖縄高専学生" userId="0a33f42f-8c85-4ad3-948a-de5e83642efe" providerId="ADAL" clId="{9AEA6298-66A8-49A2-AC63-99689F4258FA}" dt="2024-01-23T12:19:07.846" v="55" actId="165"/>
        <pc:sldMkLst>
          <pc:docMk/>
          <pc:sldMk cId="232107437" sldId="256"/>
        </pc:sldMkLst>
        <pc:spChg chg="mod topLvl">
          <ac:chgData name="山城 佑斗＠沖縄高専学生" userId="0a33f42f-8c85-4ad3-948a-de5e83642efe" providerId="ADAL" clId="{9AEA6298-66A8-49A2-AC63-99689F4258FA}" dt="2024-01-23T12:19:07.846" v="55" actId="165"/>
          <ac:spMkLst>
            <pc:docMk/>
            <pc:sldMk cId="232107437" sldId="256"/>
            <ac:spMk id="34" creationId="{43C2E097-48B0-8B71-9F84-467FB6A175E4}"/>
          </ac:spMkLst>
        </pc:spChg>
        <pc:spChg chg="mod topLvl">
          <ac:chgData name="山城 佑斗＠沖縄高専学生" userId="0a33f42f-8c85-4ad3-948a-de5e83642efe" providerId="ADAL" clId="{9AEA6298-66A8-49A2-AC63-99689F4258FA}" dt="2024-01-23T12:19:07.846" v="55" actId="165"/>
          <ac:spMkLst>
            <pc:docMk/>
            <pc:sldMk cId="232107437" sldId="256"/>
            <ac:spMk id="349" creationId="{A24EF99B-9C92-2831-5FB1-852ABB332602}"/>
          </ac:spMkLst>
        </pc:spChg>
        <pc:grpChg chg="del">
          <ac:chgData name="山城 佑斗＠沖縄高専学生" userId="0a33f42f-8c85-4ad3-948a-de5e83642efe" providerId="ADAL" clId="{9AEA6298-66A8-49A2-AC63-99689F4258FA}" dt="2024-01-23T12:19:07.846" v="55" actId="165"/>
          <ac:grpSpMkLst>
            <pc:docMk/>
            <pc:sldMk cId="232107437" sldId="256"/>
            <ac:grpSpMk id="350" creationId="{18B98AFC-16AF-4062-5AFF-449BAD66FA3E}"/>
          </ac:grpSpMkLst>
        </pc:grpChg>
        <pc:picChg chg="mod topLvl">
          <ac:chgData name="山城 佑斗＠沖縄高専学生" userId="0a33f42f-8c85-4ad3-948a-de5e83642efe" providerId="ADAL" clId="{9AEA6298-66A8-49A2-AC63-99689F4258FA}" dt="2024-01-23T12:19:07.846" v="55" actId="165"/>
          <ac:picMkLst>
            <pc:docMk/>
            <pc:sldMk cId="232107437" sldId="256"/>
            <ac:picMk id="348" creationId="{D1C51211-7966-D5B7-BF7F-BE441D39C091}"/>
          </ac:picMkLst>
        </pc:picChg>
      </pc:sldChg>
      <pc:sldChg chg="modSp mod">
        <pc:chgData name="山城 佑斗＠沖縄高専学生" userId="0a33f42f-8c85-4ad3-948a-de5e83642efe" providerId="ADAL" clId="{9AEA6298-66A8-49A2-AC63-99689F4258FA}" dt="2024-01-23T13:24:44.856" v="915" actId="207"/>
        <pc:sldMkLst>
          <pc:docMk/>
          <pc:sldMk cId="3754654786" sldId="271"/>
        </pc:sldMkLst>
        <pc:spChg chg="mod">
          <ac:chgData name="山城 佑斗＠沖縄高専学生" userId="0a33f42f-8c85-4ad3-948a-de5e83642efe" providerId="ADAL" clId="{9AEA6298-66A8-49A2-AC63-99689F4258FA}" dt="2024-01-23T13:24:44.856" v="915" actId="207"/>
          <ac:spMkLst>
            <pc:docMk/>
            <pc:sldMk cId="3754654786" sldId="271"/>
            <ac:spMk id="7" creationId="{62A4F00B-B7B4-0873-5770-5FBC418D6EA1}"/>
          </ac:spMkLst>
        </pc:spChg>
      </pc:sldChg>
      <pc:sldChg chg="addSp delSp modSp mod setBg">
        <pc:chgData name="山城 佑斗＠沖縄高専学生" userId="0a33f42f-8c85-4ad3-948a-de5e83642efe" providerId="ADAL" clId="{9AEA6298-66A8-49A2-AC63-99689F4258FA}" dt="2024-01-23T13:18:51.738" v="836" actId="1037"/>
        <pc:sldMkLst>
          <pc:docMk/>
          <pc:sldMk cId="943029240" sldId="272"/>
        </pc:sldMkLst>
        <pc:spChg chg="mod">
          <ac:chgData name="山城 佑斗＠沖縄高専学生" userId="0a33f42f-8c85-4ad3-948a-de5e83642efe" providerId="ADAL" clId="{9AEA6298-66A8-49A2-AC63-99689F4258FA}" dt="2024-01-23T12:20:11.130" v="58" actId="20577"/>
          <ac:spMkLst>
            <pc:docMk/>
            <pc:sldMk cId="943029240" sldId="272"/>
            <ac:spMk id="2" creationId="{1F512B99-03D3-8D75-1034-E94D75A65A64}"/>
          </ac:spMkLst>
        </pc:spChg>
        <pc:spChg chg="add mod">
          <ac:chgData name="山城 佑斗＠沖縄高専学生" userId="0a33f42f-8c85-4ad3-948a-de5e83642efe" providerId="ADAL" clId="{9AEA6298-66A8-49A2-AC63-99689F4258FA}" dt="2024-01-23T13:06:53.862" v="634" actId="1076"/>
          <ac:spMkLst>
            <pc:docMk/>
            <pc:sldMk cId="943029240" sldId="272"/>
            <ac:spMk id="4" creationId="{99F22357-E9DD-CD67-14BD-02B7BCDB88B2}"/>
          </ac:spMkLst>
        </pc:spChg>
        <pc:spChg chg="add mod">
          <ac:chgData name="山城 佑斗＠沖縄高専学生" userId="0a33f42f-8c85-4ad3-948a-de5e83642efe" providerId="ADAL" clId="{9AEA6298-66A8-49A2-AC63-99689F4258FA}" dt="2024-01-23T12:37:10.721" v="385" actId="164"/>
          <ac:spMkLst>
            <pc:docMk/>
            <pc:sldMk cId="943029240" sldId="272"/>
            <ac:spMk id="7" creationId="{A6CD0A19-CF35-4AC9-19F2-72241EDCCBE6}"/>
          </ac:spMkLst>
        </pc:spChg>
        <pc:spChg chg="mod">
          <ac:chgData name="山城 佑斗＠沖縄高専学生" userId="0a33f42f-8c85-4ad3-948a-de5e83642efe" providerId="ADAL" clId="{9AEA6298-66A8-49A2-AC63-99689F4258FA}" dt="2024-01-23T13:11:20.646" v="790" actId="1036"/>
          <ac:spMkLst>
            <pc:docMk/>
            <pc:sldMk cId="943029240" sldId="272"/>
            <ac:spMk id="8" creationId="{781FE314-F947-9C67-99F1-AF3CE9071A83}"/>
          </ac:spMkLst>
        </pc:spChg>
        <pc:spChg chg="add del mod">
          <ac:chgData name="山城 佑斗＠沖縄高専学生" userId="0a33f42f-8c85-4ad3-948a-de5e83642efe" providerId="ADAL" clId="{9AEA6298-66A8-49A2-AC63-99689F4258FA}" dt="2024-01-23T12:24:40.717" v="129"/>
          <ac:spMkLst>
            <pc:docMk/>
            <pc:sldMk cId="943029240" sldId="272"/>
            <ac:spMk id="9" creationId="{1E6C9683-4ED0-5082-BDD8-E70394FBF122}"/>
          </ac:spMkLst>
        </pc:spChg>
        <pc:spChg chg="add mod">
          <ac:chgData name="山城 佑斗＠沖縄高専学生" userId="0a33f42f-8c85-4ad3-948a-de5e83642efe" providerId="ADAL" clId="{9AEA6298-66A8-49A2-AC63-99689F4258FA}" dt="2024-01-23T12:37:10.721" v="385" actId="164"/>
          <ac:spMkLst>
            <pc:docMk/>
            <pc:sldMk cId="943029240" sldId="272"/>
            <ac:spMk id="10" creationId="{11F9D141-0AAA-1B3B-FE2E-7E0A485DABF4}"/>
          </ac:spMkLst>
        </pc:spChg>
        <pc:spChg chg="add mod">
          <ac:chgData name="山城 佑斗＠沖縄高専学生" userId="0a33f42f-8c85-4ad3-948a-de5e83642efe" providerId="ADAL" clId="{9AEA6298-66A8-49A2-AC63-99689F4258FA}" dt="2024-01-23T12:37:10.721" v="385" actId="164"/>
          <ac:spMkLst>
            <pc:docMk/>
            <pc:sldMk cId="943029240" sldId="272"/>
            <ac:spMk id="11" creationId="{D69AAE3F-12FF-0F96-D32E-E45209A78B84}"/>
          </ac:spMkLst>
        </pc:spChg>
        <pc:spChg chg="add mod">
          <ac:chgData name="山城 佑斗＠沖縄高専学生" userId="0a33f42f-8c85-4ad3-948a-de5e83642efe" providerId="ADAL" clId="{9AEA6298-66A8-49A2-AC63-99689F4258FA}" dt="2024-01-23T12:37:10.721" v="385" actId="164"/>
          <ac:spMkLst>
            <pc:docMk/>
            <pc:sldMk cId="943029240" sldId="272"/>
            <ac:spMk id="12" creationId="{A87C6C42-ED28-C1C9-7DCF-B1BFEEABDE41}"/>
          </ac:spMkLst>
        </pc:spChg>
        <pc:spChg chg="add mod">
          <ac:chgData name="山城 佑斗＠沖縄高専学生" userId="0a33f42f-8c85-4ad3-948a-de5e83642efe" providerId="ADAL" clId="{9AEA6298-66A8-49A2-AC63-99689F4258FA}" dt="2024-01-23T12:37:10.721" v="385" actId="164"/>
          <ac:spMkLst>
            <pc:docMk/>
            <pc:sldMk cId="943029240" sldId="272"/>
            <ac:spMk id="13" creationId="{9C3CA851-4C58-CA1F-A558-4BD2A0459E36}"/>
          </ac:spMkLst>
        </pc:spChg>
        <pc:spChg chg="add mod ord">
          <ac:chgData name="山城 佑斗＠沖縄高専学生" userId="0a33f42f-8c85-4ad3-948a-de5e83642efe" providerId="ADAL" clId="{9AEA6298-66A8-49A2-AC63-99689F4258FA}" dt="2024-01-23T12:37:10.721" v="385" actId="164"/>
          <ac:spMkLst>
            <pc:docMk/>
            <pc:sldMk cId="943029240" sldId="272"/>
            <ac:spMk id="14" creationId="{20F17F5C-6234-D6E0-F2A8-D88D4EFBF2A7}"/>
          </ac:spMkLst>
        </pc:spChg>
        <pc:spChg chg="add mod">
          <ac:chgData name="山城 佑斗＠沖縄高専学生" userId="0a33f42f-8c85-4ad3-948a-de5e83642efe" providerId="ADAL" clId="{9AEA6298-66A8-49A2-AC63-99689F4258FA}" dt="2024-01-23T12:37:10.721" v="385" actId="164"/>
          <ac:spMkLst>
            <pc:docMk/>
            <pc:sldMk cId="943029240" sldId="272"/>
            <ac:spMk id="15" creationId="{65070DF6-CD28-1D22-0144-7FE16581A080}"/>
          </ac:spMkLst>
        </pc:spChg>
        <pc:spChg chg="add mod">
          <ac:chgData name="山城 佑斗＠沖縄高専学生" userId="0a33f42f-8c85-4ad3-948a-de5e83642efe" providerId="ADAL" clId="{9AEA6298-66A8-49A2-AC63-99689F4258FA}" dt="2024-01-23T12:37:10.721" v="385" actId="164"/>
          <ac:spMkLst>
            <pc:docMk/>
            <pc:sldMk cId="943029240" sldId="272"/>
            <ac:spMk id="16" creationId="{8F3F9D6C-E890-08A8-3DE7-52080A5D35B0}"/>
          </ac:spMkLst>
        </pc:spChg>
        <pc:spChg chg="add mod ord">
          <ac:chgData name="山城 佑斗＠沖縄高専学生" userId="0a33f42f-8c85-4ad3-948a-de5e83642efe" providerId="ADAL" clId="{9AEA6298-66A8-49A2-AC63-99689F4258FA}" dt="2024-01-23T12:37:10.721" v="385" actId="164"/>
          <ac:spMkLst>
            <pc:docMk/>
            <pc:sldMk cId="943029240" sldId="272"/>
            <ac:spMk id="17" creationId="{BA9523BF-8EB4-2136-47F0-EB1944E91EE5}"/>
          </ac:spMkLst>
        </pc:spChg>
        <pc:spChg chg="add mod">
          <ac:chgData name="山城 佑斗＠沖縄高専学生" userId="0a33f42f-8c85-4ad3-948a-de5e83642efe" providerId="ADAL" clId="{9AEA6298-66A8-49A2-AC63-99689F4258FA}" dt="2024-01-23T12:37:10.721" v="385" actId="164"/>
          <ac:spMkLst>
            <pc:docMk/>
            <pc:sldMk cId="943029240" sldId="272"/>
            <ac:spMk id="18" creationId="{BB518576-3D15-77A5-D718-00DAF69F1C0C}"/>
          </ac:spMkLst>
        </pc:spChg>
        <pc:spChg chg="add mod">
          <ac:chgData name="山城 佑斗＠沖縄高専学生" userId="0a33f42f-8c85-4ad3-948a-de5e83642efe" providerId="ADAL" clId="{9AEA6298-66A8-49A2-AC63-99689F4258FA}" dt="2024-01-23T13:12:49.571" v="794" actId="1036"/>
          <ac:spMkLst>
            <pc:docMk/>
            <pc:sldMk cId="943029240" sldId="272"/>
            <ac:spMk id="19" creationId="{AF69DA45-0822-028E-70C6-A217DCC0BF8B}"/>
          </ac:spMkLst>
        </pc:spChg>
        <pc:spChg chg="add mod">
          <ac:chgData name="山城 佑斗＠沖縄高専学生" userId="0a33f42f-8c85-4ad3-948a-de5e83642efe" providerId="ADAL" clId="{9AEA6298-66A8-49A2-AC63-99689F4258FA}" dt="2024-01-23T13:11:20.646" v="790" actId="1036"/>
          <ac:spMkLst>
            <pc:docMk/>
            <pc:sldMk cId="943029240" sldId="272"/>
            <ac:spMk id="20" creationId="{981B0067-4613-AC50-15BE-CED4057E9A35}"/>
          </ac:spMkLst>
        </pc:spChg>
        <pc:spChg chg="add del mod">
          <ac:chgData name="山城 佑斗＠沖縄高専学生" userId="0a33f42f-8c85-4ad3-948a-de5e83642efe" providerId="ADAL" clId="{9AEA6298-66A8-49A2-AC63-99689F4258FA}" dt="2024-01-23T13:01:54.906" v="514" actId="478"/>
          <ac:spMkLst>
            <pc:docMk/>
            <pc:sldMk cId="943029240" sldId="272"/>
            <ac:spMk id="24" creationId="{19C8D472-9944-27ED-4CCE-32235EBB236B}"/>
          </ac:spMkLst>
        </pc:spChg>
        <pc:spChg chg="add del mod">
          <ac:chgData name="山城 佑斗＠沖縄高専学生" userId="0a33f42f-8c85-4ad3-948a-de5e83642efe" providerId="ADAL" clId="{9AEA6298-66A8-49A2-AC63-99689F4258FA}" dt="2024-01-23T13:01:52.709" v="512" actId="478"/>
          <ac:spMkLst>
            <pc:docMk/>
            <pc:sldMk cId="943029240" sldId="272"/>
            <ac:spMk id="25" creationId="{B37722A7-4F5E-4E7B-966B-C0447C64AC34}"/>
          </ac:spMkLst>
        </pc:spChg>
        <pc:spChg chg="add del mod">
          <ac:chgData name="山城 佑斗＠沖縄高専学生" userId="0a33f42f-8c85-4ad3-948a-de5e83642efe" providerId="ADAL" clId="{9AEA6298-66A8-49A2-AC63-99689F4258FA}" dt="2024-01-23T13:05:00.329" v="606" actId="478"/>
          <ac:spMkLst>
            <pc:docMk/>
            <pc:sldMk cId="943029240" sldId="272"/>
            <ac:spMk id="26" creationId="{2684284C-64A2-FEDD-EB85-8C906B76162D}"/>
          </ac:spMkLst>
        </pc:spChg>
        <pc:spChg chg="add del mod">
          <ac:chgData name="山城 佑斗＠沖縄高専学生" userId="0a33f42f-8c85-4ad3-948a-de5e83642efe" providerId="ADAL" clId="{9AEA6298-66A8-49A2-AC63-99689F4258FA}" dt="2024-01-23T13:05:00.329" v="606" actId="478"/>
          <ac:spMkLst>
            <pc:docMk/>
            <pc:sldMk cId="943029240" sldId="272"/>
            <ac:spMk id="27" creationId="{A1E6ED35-1D75-26E9-EF2C-9934A2A0899F}"/>
          </ac:spMkLst>
        </pc:spChg>
        <pc:spChg chg="add mod">
          <ac:chgData name="山城 佑斗＠沖縄高専学生" userId="0a33f42f-8c85-4ad3-948a-de5e83642efe" providerId="ADAL" clId="{9AEA6298-66A8-49A2-AC63-99689F4258FA}" dt="2024-01-23T13:11:20.646" v="790" actId="1036"/>
          <ac:spMkLst>
            <pc:docMk/>
            <pc:sldMk cId="943029240" sldId="272"/>
            <ac:spMk id="28" creationId="{58519BEB-89CF-C6EC-2008-D4849BBC1BB7}"/>
          </ac:spMkLst>
        </pc:spChg>
        <pc:spChg chg="add del mod">
          <ac:chgData name="山城 佑斗＠沖縄高専学生" userId="0a33f42f-8c85-4ad3-948a-de5e83642efe" providerId="ADAL" clId="{9AEA6298-66A8-49A2-AC63-99689F4258FA}" dt="2024-01-23T13:04:55.573" v="605" actId="478"/>
          <ac:spMkLst>
            <pc:docMk/>
            <pc:sldMk cId="943029240" sldId="272"/>
            <ac:spMk id="29" creationId="{E9A21A18-0314-71F4-F52D-D925B07A8E58}"/>
          </ac:spMkLst>
        </pc:spChg>
        <pc:spChg chg="add mod">
          <ac:chgData name="山城 佑斗＠沖縄高専学生" userId="0a33f42f-8c85-4ad3-948a-de5e83642efe" providerId="ADAL" clId="{9AEA6298-66A8-49A2-AC63-99689F4258FA}" dt="2024-01-23T13:13:00.401" v="797" actId="255"/>
          <ac:spMkLst>
            <pc:docMk/>
            <pc:sldMk cId="943029240" sldId="272"/>
            <ac:spMk id="30" creationId="{C251E9E6-48C3-0187-59F3-749948B03DD6}"/>
          </ac:spMkLst>
        </pc:spChg>
        <pc:spChg chg="add del mod">
          <ac:chgData name="山城 佑斗＠沖縄高専学生" userId="0a33f42f-8c85-4ad3-948a-de5e83642efe" providerId="ADAL" clId="{9AEA6298-66A8-49A2-AC63-99689F4258FA}" dt="2024-01-23T13:06:14.999" v="613" actId="478"/>
          <ac:spMkLst>
            <pc:docMk/>
            <pc:sldMk cId="943029240" sldId="272"/>
            <ac:spMk id="31" creationId="{65C8D2D4-C5DA-047C-E3EA-9A37E4D9A8B5}"/>
          </ac:spMkLst>
        </pc:spChg>
        <pc:spChg chg="add del mod">
          <ac:chgData name="山城 佑斗＠沖縄高専学生" userId="0a33f42f-8c85-4ad3-948a-de5e83642efe" providerId="ADAL" clId="{9AEA6298-66A8-49A2-AC63-99689F4258FA}" dt="2024-01-23T13:06:14.999" v="613" actId="478"/>
          <ac:spMkLst>
            <pc:docMk/>
            <pc:sldMk cId="943029240" sldId="272"/>
            <ac:spMk id="32" creationId="{79F6C2E5-67A3-4AC4-DFDE-AD103EB98F79}"/>
          </ac:spMkLst>
        </pc:spChg>
        <pc:spChg chg="add mod">
          <ac:chgData name="山城 佑斗＠沖縄高専学生" userId="0a33f42f-8c85-4ad3-948a-de5e83642efe" providerId="ADAL" clId="{9AEA6298-66A8-49A2-AC63-99689F4258FA}" dt="2024-01-23T13:11:20.646" v="790" actId="1036"/>
          <ac:spMkLst>
            <pc:docMk/>
            <pc:sldMk cId="943029240" sldId="272"/>
            <ac:spMk id="33" creationId="{C87CAB29-50FF-FA7B-C565-F45B8508FF63}"/>
          </ac:spMkLst>
        </pc:spChg>
        <pc:spChg chg="add mod">
          <ac:chgData name="山城 佑斗＠沖縄高専学生" userId="0a33f42f-8c85-4ad3-948a-de5e83642efe" providerId="ADAL" clId="{9AEA6298-66A8-49A2-AC63-99689F4258FA}" dt="2024-01-23T13:11:20.646" v="790" actId="1036"/>
          <ac:spMkLst>
            <pc:docMk/>
            <pc:sldMk cId="943029240" sldId="272"/>
            <ac:spMk id="34" creationId="{15E16EB4-3B96-07C7-B89B-8A637E91A5CD}"/>
          </ac:spMkLst>
        </pc:spChg>
        <pc:spChg chg="add mod">
          <ac:chgData name="山城 佑斗＠沖縄高専学生" userId="0a33f42f-8c85-4ad3-948a-de5e83642efe" providerId="ADAL" clId="{9AEA6298-66A8-49A2-AC63-99689F4258FA}" dt="2024-01-23T13:11:20.646" v="790" actId="1036"/>
          <ac:spMkLst>
            <pc:docMk/>
            <pc:sldMk cId="943029240" sldId="272"/>
            <ac:spMk id="35" creationId="{741CB599-A110-5158-7CC2-00373EB3F9A8}"/>
          </ac:spMkLst>
        </pc:spChg>
        <pc:spChg chg="add mod">
          <ac:chgData name="山城 佑斗＠沖縄高専学生" userId="0a33f42f-8c85-4ad3-948a-de5e83642efe" providerId="ADAL" clId="{9AEA6298-66A8-49A2-AC63-99689F4258FA}" dt="2024-01-23T13:11:20.646" v="790" actId="1036"/>
          <ac:spMkLst>
            <pc:docMk/>
            <pc:sldMk cId="943029240" sldId="272"/>
            <ac:spMk id="36" creationId="{CD9B4E31-7BFF-13E5-64F5-8BA78C7F2D63}"/>
          </ac:spMkLst>
        </pc:spChg>
        <pc:spChg chg="add mod">
          <ac:chgData name="山城 佑斗＠沖縄高専学生" userId="0a33f42f-8c85-4ad3-948a-de5e83642efe" providerId="ADAL" clId="{9AEA6298-66A8-49A2-AC63-99689F4258FA}" dt="2024-01-23T13:11:20.646" v="790" actId="1036"/>
          <ac:spMkLst>
            <pc:docMk/>
            <pc:sldMk cId="943029240" sldId="272"/>
            <ac:spMk id="37" creationId="{7CC7BBDA-9F97-0ADD-CD94-313026800C27}"/>
          </ac:spMkLst>
        </pc:spChg>
        <pc:spChg chg="add mod">
          <ac:chgData name="山城 佑斗＠沖縄高専学生" userId="0a33f42f-8c85-4ad3-948a-de5e83642efe" providerId="ADAL" clId="{9AEA6298-66A8-49A2-AC63-99689F4258FA}" dt="2024-01-23T13:11:20.646" v="790" actId="1036"/>
          <ac:spMkLst>
            <pc:docMk/>
            <pc:sldMk cId="943029240" sldId="272"/>
            <ac:spMk id="38" creationId="{F3382467-F29C-3FFD-6134-EB49101B2084}"/>
          </ac:spMkLst>
        </pc:spChg>
        <pc:spChg chg="add mod">
          <ac:chgData name="山城 佑斗＠沖縄高専学生" userId="0a33f42f-8c85-4ad3-948a-de5e83642efe" providerId="ADAL" clId="{9AEA6298-66A8-49A2-AC63-99689F4258FA}" dt="2024-01-23T13:11:20.646" v="790" actId="1036"/>
          <ac:spMkLst>
            <pc:docMk/>
            <pc:sldMk cId="943029240" sldId="272"/>
            <ac:spMk id="39" creationId="{95F15374-84E2-8550-CDAF-DFDBB47DC881}"/>
          </ac:spMkLst>
        </pc:spChg>
        <pc:spChg chg="add del mod ord">
          <ac:chgData name="山城 佑斗＠沖縄高専学生" userId="0a33f42f-8c85-4ad3-948a-de5e83642efe" providerId="ADAL" clId="{9AEA6298-66A8-49A2-AC63-99689F4258FA}" dt="2024-01-23T13:16:21.156" v="809" actId="478"/>
          <ac:spMkLst>
            <pc:docMk/>
            <pc:sldMk cId="943029240" sldId="272"/>
            <ac:spMk id="40" creationId="{EBD6A85E-1890-D4A2-AB35-E3561906BF44}"/>
          </ac:spMkLst>
        </pc:spChg>
        <pc:spChg chg="add mod">
          <ac:chgData name="山城 佑斗＠沖縄高専学生" userId="0a33f42f-8c85-4ad3-948a-de5e83642efe" providerId="ADAL" clId="{9AEA6298-66A8-49A2-AC63-99689F4258FA}" dt="2024-01-23T13:18:45.508" v="833" actId="14100"/>
          <ac:spMkLst>
            <pc:docMk/>
            <pc:sldMk cId="943029240" sldId="272"/>
            <ac:spMk id="41" creationId="{3EC1870C-6E16-62E7-0A12-F3B612340CA8}"/>
          </ac:spMkLst>
        </pc:spChg>
        <pc:grpChg chg="add del mod">
          <ac:chgData name="山城 佑斗＠沖縄高専学生" userId="0a33f42f-8c85-4ad3-948a-de5e83642efe" providerId="ADAL" clId="{9AEA6298-66A8-49A2-AC63-99689F4258FA}" dt="2024-01-23T12:39:25.163" v="386" actId="478"/>
          <ac:grpSpMkLst>
            <pc:docMk/>
            <pc:sldMk cId="943029240" sldId="272"/>
            <ac:grpSpMk id="21" creationId="{6F9CC947-03E9-48F2-22B6-C38F02097925}"/>
          </ac:grpSpMkLst>
        </pc:grpChg>
        <pc:picChg chg="mod">
          <ac:chgData name="山城 佑斗＠沖縄高専学生" userId="0a33f42f-8c85-4ad3-948a-de5e83642efe" providerId="ADAL" clId="{9AEA6298-66A8-49A2-AC63-99689F4258FA}" dt="2024-01-23T12:37:10.721" v="385" actId="164"/>
          <ac:picMkLst>
            <pc:docMk/>
            <pc:sldMk cId="943029240" sldId="272"/>
            <ac:picMk id="5" creationId="{910BC37F-BC22-F46E-148B-E91EFAA67DBD}"/>
          </ac:picMkLst>
        </pc:picChg>
        <pc:picChg chg="add mod">
          <ac:chgData name="山城 佑斗＠沖縄高専学生" userId="0a33f42f-8c85-4ad3-948a-de5e83642efe" providerId="ADAL" clId="{9AEA6298-66A8-49A2-AC63-99689F4258FA}" dt="2024-01-23T13:18:51.738" v="836" actId="1037"/>
          <ac:picMkLst>
            <pc:docMk/>
            <pc:sldMk cId="943029240" sldId="272"/>
            <ac:picMk id="23" creationId="{213083E5-5F3F-B7DD-0AEF-B710F0CF7B5E}"/>
          </ac:picMkLst>
        </pc:picChg>
      </pc:sldChg>
      <pc:sldChg chg="delSp modSp mod">
        <pc:chgData name="山城 佑斗＠沖縄高専学生" userId="0a33f42f-8c85-4ad3-948a-de5e83642efe" providerId="ADAL" clId="{9AEA6298-66A8-49A2-AC63-99689F4258FA}" dt="2024-01-23T13:10:04.748" v="786" actId="1037"/>
        <pc:sldMkLst>
          <pc:docMk/>
          <pc:sldMk cId="167912357" sldId="284"/>
        </pc:sldMkLst>
        <pc:spChg chg="mod">
          <ac:chgData name="山城 佑斗＠沖縄高専学生" userId="0a33f42f-8c85-4ad3-948a-de5e83642efe" providerId="ADAL" clId="{9AEA6298-66A8-49A2-AC63-99689F4258FA}" dt="2024-01-23T13:09:45.972" v="743" actId="20577"/>
          <ac:spMkLst>
            <pc:docMk/>
            <pc:sldMk cId="167912357" sldId="284"/>
            <ac:spMk id="4" creationId="{C7B93D52-EC04-9803-4789-7F6BBA6537B0}"/>
          </ac:spMkLst>
        </pc:spChg>
        <pc:spChg chg="mod">
          <ac:chgData name="山城 佑斗＠沖縄高専学生" userId="0a33f42f-8c85-4ad3-948a-de5e83642efe" providerId="ADAL" clId="{9AEA6298-66A8-49A2-AC63-99689F4258FA}" dt="2024-01-23T13:10:04.748" v="786" actId="1037"/>
          <ac:spMkLst>
            <pc:docMk/>
            <pc:sldMk cId="167912357" sldId="284"/>
            <ac:spMk id="6" creationId="{91D488D1-F079-2842-070C-D0C6A3DB4C39}"/>
          </ac:spMkLst>
        </pc:spChg>
        <pc:spChg chg="mod">
          <ac:chgData name="山城 佑斗＠沖縄高専学生" userId="0a33f42f-8c85-4ad3-948a-de5e83642efe" providerId="ADAL" clId="{9AEA6298-66A8-49A2-AC63-99689F4258FA}" dt="2024-01-23T13:10:04.748" v="786" actId="1037"/>
          <ac:spMkLst>
            <pc:docMk/>
            <pc:sldMk cId="167912357" sldId="284"/>
            <ac:spMk id="8" creationId="{7837AE58-6337-73B1-F679-998FAA63A0AA}"/>
          </ac:spMkLst>
        </pc:spChg>
        <pc:spChg chg="del mod">
          <ac:chgData name="山城 佑斗＠沖縄高専学生" userId="0a33f42f-8c85-4ad3-948a-de5e83642efe" providerId="ADAL" clId="{9AEA6298-66A8-49A2-AC63-99689F4258FA}" dt="2024-01-23T13:09:54.957" v="744" actId="478"/>
          <ac:spMkLst>
            <pc:docMk/>
            <pc:sldMk cId="167912357" sldId="284"/>
            <ac:spMk id="9" creationId="{4DF36548-5906-CE4C-B559-23621A201A3C}"/>
          </ac:spMkLst>
        </pc:spChg>
        <pc:spChg chg="mod">
          <ac:chgData name="山城 佑斗＠沖縄高専学生" userId="0a33f42f-8c85-4ad3-948a-de5e83642efe" providerId="ADAL" clId="{9AEA6298-66A8-49A2-AC63-99689F4258FA}" dt="2024-01-23T13:10:04.748" v="786" actId="1037"/>
          <ac:spMkLst>
            <pc:docMk/>
            <pc:sldMk cId="167912357" sldId="284"/>
            <ac:spMk id="10" creationId="{BC0A4A3B-6E76-EDFA-E914-1975DC0BBEAF}"/>
          </ac:spMkLst>
        </pc:spChg>
        <pc:spChg chg="mod">
          <ac:chgData name="山城 佑斗＠沖縄高専学生" userId="0a33f42f-8c85-4ad3-948a-de5e83642efe" providerId="ADAL" clId="{9AEA6298-66A8-49A2-AC63-99689F4258FA}" dt="2024-01-23T13:10:04.748" v="786" actId="1037"/>
          <ac:spMkLst>
            <pc:docMk/>
            <pc:sldMk cId="167912357" sldId="284"/>
            <ac:spMk id="12" creationId="{A097AD9F-3D9A-3A7C-D7AF-EC421A6381D8}"/>
          </ac:spMkLst>
        </pc:spChg>
        <pc:spChg chg="mod">
          <ac:chgData name="山城 佑斗＠沖縄高専学生" userId="0a33f42f-8c85-4ad3-948a-de5e83642efe" providerId="ADAL" clId="{9AEA6298-66A8-49A2-AC63-99689F4258FA}" dt="2024-01-23T13:10:04.748" v="786" actId="1037"/>
          <ac:spMkLst>
            <pc:docMk/>
            <pc:sldMk cId="167912357" sldId="284"/>
            <ac:spMk id="13" creationId="{A8927E48-7170-8246-6070-43124FD99F45}"/>
          </ac:spMkLst>
        </pc:spChg>
        <pc:spChg chg="mod">
          <ac:chgData name="山城 佑斗＠沖縄高専学生" userId="0a33f42f-8c85-4ad3-948a-de5e83642efe" providerId="ADAL" clId="{9AEA6298-66A8-49A2-AC63-99689F4258FA}" dt="2024-01-23T13:10:04.748" v="786" actId="1037"/>
          <ac:spMkLst>
            <pc:docMk/>
            <pc:sldMk cId="167912357" sldId="284"/>
            <ac:spMk id="15" creationId="{8415B72C-9CAB-E582-10A2-8094CA99BE43}"/>
          </ac:spMkLst>
        </pc:spChg>
        <pc:spChg chg="mod">
          <ac:chgData name="山城 佑斗＠沖縄高専学生" userId="0a33f42f-8c85-4ad3-948a-de5e83642efe" providerId="ADAL" clId="{9AEA6298-66A8-49A2-AC63-99689F4258FA}" dt="2024-01-23T13:10:04.748" v="786" actId="1037"/>
          <ac:spMkLst>
            <pc:docMk/>
            <pc:sldMk cId="167912357" sldId="284"/>
            <ac:spMk id="16" creationId="{44DD76AE-4CFF-755D-B7FD-6A0FDDCA9BB8}"/>
          </ac:spMkLst>
        </pc:spChg>
        <pc:spChg chg="mod">
          <ac:chgData name="山城 佑斗＠沖縄高専学生" userId="0a33f42f-8c85-4ad3-948a-de5e83642efe" providerId="ADAL" clId="{9AEA6298-66A8-49A2-AC63-99689F4258FA}" dt="2024-01-23T13:10:04.748" v="786" actId="1037"/>
          <ac:spMkLst>
            <pc:docMk/>
            <pc:sldMk cId="167912357" sldId="284"/>
            <ac:spMk id="17" creationId="{EE31815A-AD44-4AF2-6C7F-442595D8BD55}"/>
          </ac:spMkLst>
        </pc:spChg>
        <pc:spChg chg="mod">
          <ac:chgData name="山城 佑斗＠沖縄高専学生" userId="0a33f42f-8c85-4ad3-948a-de5e83642efe" providerId="ADAL" clId="{9AEA6298-66A8-49A2-AC63-99689F4258FA}" dt="2024-01-23T13:10:04.748" v="786" actId="1037"/>
          <ac:spMkLst>
            <pc:docMk/>
            <pc:sldMk cId="167912357" sldId="284"/>
            <ac:spMk id="18" creationId="{17E2C0F0-D51D-459A-5062-7CB2C72D0C76}"/>
          </ac:spMkLst>
        </pc:spChg>
      </pc:sldChg>
      <pc:sldChg chg="modSp mod">
        <pc:chgData name="山城 佑斗＠沖縄高専学生" userId="0a33f42f-8c85-4ad3-948a-de5e83642efe" providerId="ADAL" clId="{9AEA6298-66A8-49A2-AC63-99689F4258FA}" dt="2024-01-23T12:24:28.445" v="126" actId="27636"/>
        <pc:sldMkLst>
          <pc:docMk/>
          <pc:sldMk cId="1863759861" sldId="294"/>
        </pc:sldMkLst>
        <pc:spChg chg="mod">
          <ac:chgData name="山城 佑斗＠沖縄高専学生" userId="0a33f42f-8c85-4ad3-948a-de5e83642efe" providerId="ADAL" clId="{9AEA6298-66A8-49A2-AC63-99689F4258FA}" dt="2024-01-23T12:24:28.445" v="126" actId="27636"/>
          <ac:spMkLst>
            <pc:docMk/>
            <pc:sldMk cId="1863759861" sldId="294"/>
            <ac:spMk id="2" creationId="{1F512B99-03D3-8D75-1034-E94D75A65A64}"/>
          </ac:spMkLst>
        </pc:spChg>
      </pc:sldChg>
      <pc:sldChg chg="add setBg">
        <pc:chgData name="山城 佑斗＠沖縄高専学生" userId="0a33f42f-8c85-4ad3-948a-de5e83642efe" providerId="ADAL" clId="{9AEA6298-66A8-49A2-AC63-99689F4258FA}" dt="2024-01-23T12:16:15.255" v="2"/>
        <pc:sldMkLst>
          <pc:docMk/>
          <pc:sldMk cId="2439664394" sldId="297"/>
        </pc:sldMkLst>
      </pc:sldChg>
      <pc:sldChg chg="addSp delSp modSp add mod setBg">
        <pc:chgData name="山城 佑斗＠沖縄高専学生" userId="0a33f42f-8c85-4ad3-948a-de5e83642efe" providerId="ADAL" clId="{9AEA6298-66A8-49A2-AC63-99689F4258FA}" dt="2024-01-23T13:53:08.098" v="1363" actId="113"/>
        <pc:sldMkLst>
          <pc:docMk/>
          <pc:sldMk cId="1934382755" sldId="301"/>
        </pc:sldMkLst>
        <pc:spChg chg="mod ord">
          <ac:chgData name="山城 佑斗＠沖縄高専学生" userId="0a33f42f-8c85-4ad3-948a-de5e83642efe" providerId="ADAL" clId="{9AEA6298-66A8-49A2-AC63-99689F4258FA}" dt="2024-01-23T13:47:51.815" v="1291" actId="1035"/>
          <ac:spMkLst>
            <pc:docMk/>
            <pc:sldMk cId="1934382755" sldId="301"/>
            <ac:spMk id="4" creationId="{99F22357-E9DD-CD67-14BD-02B7BCDB88B2}"/>
          </ac:spMkLst>
        </pc:spChg>
        <pc:spChg chg="add mod">
          <ac:chgData name="山城 佑斗＠沖縄高専学生" userId="0a33f42f-8c85-4ad3-948a-de5e83642efe" providerId="ADAL" clId="{9AEA6298-66A8-49A2-AC63-99689F4258FA}" dt="2024-01-23T13:47:51.815" v="1291" actId="1035"/>
          <ac:spMkLst>
            <pc:docMk/>
            <pc:sldMk cId="1934382755" sldId="301"/>
            <ac:spMk id="5" creationId="{5F8E65DF-6A36-59D7-9E6D-2E6388B312B1}"/>
          </ac:spMkLst>
        </pc:spChg>
        <pc:spChg chg="add mod">
          <ac:chgData name="山城 佑斗＠沖縄高専学生" userId="0a33f42f-8c85-4ad3-948a-de5e83642efe" providerId="ADAL" clId="{9AEA6298-66A8-49A2-AC63-99689F4258FA}" dt="2024-01-23T13:47:51.815" v="1291" actId="1035"/>
          <ac:spMkLst>
            <pc:docMk/>
            <pc:sldMk cId="1934382755" sldId="301"/>
            <ac:spMk id="6" creationId="{DAD50242-2BC3-26EE-9841-6F108539CD18}"/>
          </ac:spMkLst>
        </pc:spChg>
        <pc:spChg chg="add mod">
          <ac:chgData name="山城 佑斗＠沖縄高専学生" userId="0a33f42f-8c85-4ad3-948a-de5e83642efe" providerId="ADAL" clId="{9AEA6298-66A8-49A2-AC63-99689F4258FA}" dt="2024-01-23T13:47:51.815" v="1291" actId="1035"/>
          <ac:spMkLst>
            <pc:docMk/>
            <pc:sldMk cId="1934382755" sldId="301"/>
            <ac:spMk id="7" creationId="{FE0AD3F0-399A-1A83-8648-161DA5BBC750}"/>
          </ac:spMkLst>
        </pc:spChg>
        <pc:spChg chg="mod">
          <ac:chgData name="山城 佑斗＠沖縄高専学生" userId="0a33f42f-8c85-4ad3-948a-de5e83642efe" providerId="ADAL" clId="{9AEA6298-66A8-49A2-AC63-99689F4258FA}" dt="2024-01-23T13:49:12.477" v="1306" actId="1035"/>
          <ac:spMkLst>
            <pc:docMk/>
            <pc:sldMk cId="1934382755" sldId="301"/>
            <ac:spMk id="8" creationId="{781FE314-F947-9C67-99F1-AF3CE9071A83}"/>
          </ac:spMkLst>
        </pc:spChg>
        <pc:spChg chg="add mod">
          <ac:chgData name="山城 佑斗＠沖縄高専学生" userId="0a33f42f-8c85-4ad3-948a-de5e83642efe" providerId="ADAL" clId="{9AEA6298-66A8-49A2-AC63-99689F4258FA}" dt="2024-01-23T13:47:51.815" v="1291" actId="1035"/>
          <ac:spMkLst>
            <pc:docMk/>
            <pc:sldMk cId="1934382755" sldId="301"/>
            <ac:spMk id="9" creationId="{A5D38FAF-0981-3A66-B06A-CE22D8E00DB3}"/>
          </ac:spMkLst>
        </pc:spChg>
        <pc:spChg chg="add mod">
          <ac:chgData name="山城 佑斗＠沖縄高専学生" userId="0a33f42f-8c85-4ad3-948a-de5e83642efe" providerId="ADAL" clId="{9AEA6298-66A8-49A2-AC63-99689F4258FA}" dt="2024-01-23T13:47:51.815" v="1291" actId="1035"/>
          <ac:spMkLst>
            <pc:docMk/>
            <pc:sldMk cId="1934382755" sldId="301"/>
            <ac:spMk id="10" creationId="{E9FA501F-9839-8166-947C-0A1E0EB8BBA7}"/>
          </ac:spMkLst>
        </pc:spChg>
        <pc:spChg chg="add del mod">
          <ac:chgData name="山城 佑斗＠沖縄高専学生" userId="0a33f42f-8c85-4ad3-948a-de5e83642efe" providerId="ADAL" clId="{9AEA6298-66A8-49A2-AC63-99689F4258FA}" dt="2024-01-23T13:27:57.057" v="950" actId="478"/>
          <ac:spMkLst>
            <pc:docMk/>
            <pc:sldMk cId="1934382755" sldId="301"/>
            <ac:spMk id="11" creationId="{54C5C8B5-5249-47FA-EA1D-6B1B6D851056}"/>
          </ac:spMkLst>
        </pc:spChg>
        <pc:spChg chg="add mod">
          <ac:chgData name="山城 佑斗＠沖縄高専学生" userId="0a33f42f-8c85-4ad3-948a-de5e83642efe" providerId="ADAL" clId="{9AEA6298-66A8-49A2-AC63-99689F4258FA}" dt="2024-01-23T13:47:51.815" v="1291" actId="1035"/>
          <ac:spMkLst>
            <pc:docMk/>
            <pc:sldMk cId="1934382755" sldId="301"/>
            <ac:spMk id="12" creationId="{3F62D3A6-2086-633A-5CFF-578F9980CD34}"/>
          </ac:spMkLst>
        </pc:spChg>
        <pc:spChg chg="add mod">
          <ac:chgData name="山城 佑斗＠沖縄高専学生" userId="0a33f42f-8c85-4ad3-948a-de5e83642efe" providerId="ADAL" clId="{9AEA6298-66A8-49A2-AC63-99689F4258FA}" dt="2024-01-23T13:47:51.815" v="1291" actId="1035"/>
          <ac:spMkLst>
            <pc:docMk/>
            <pc:sldMk cId="1934382755" sldId="301"/>
            <ac:spMk id="13" creationId="{8CCCF40C-B078-3882-9E63-6D9C517C6262}"/>
          </ac:spMkLst>
        </pc:spChg>
        <pc:spChg chg="add mod">
          <ac:chgData name="山城 佑斗＠沖縄高専学生" userId="0a33f42f-8c85-4ad3-948a-de5e83642efe" providerId="ADAL" clId="{9AEA6298-66A8-49A2-AC63-99689F4258FA}" dt="2024-01-23T13:47:51.815" v="1291" actId="1035"/>
          <ac:spMkLst>
            <pc:docMk/>
            <pc:sldMk cId="1934382755" sldId="301"/>
            <ac:spMk id="14" creationId="{2342E8E7-2869-8B6F-7060-8DB1C739C079}"/>
          </ac:spMkLst>
        </pc:spChg>
        <pc:spChg chg="add mod">
          <ac:chgData name="山城 佑斗＠沖縄高専学生" userId="0a33f42f-8c85-4ad3-948a-de5e83642efe" providerId="ADAL" clId="{9AEA6298-66A8-49A2-AC63-99689F4258FA}" dt="2024-01-23T13:47:51.815" v="1291" actId="1035"/>
          <ac:spMkLst>
            <pc:docMk/>
            <pc:sldMk cId="1934382755" sldId="301"/>
            <ac:spMk id="15" creationId="{65C2A0E3-AFC1-21E7-7150-A485C81D85A8}"/>
          </ac:spMkLst>
        </pc:spChg>
        <pc:spChg chg="mod">
          <ac:chgData name="山城 佑斗＠沖縄高専学生" userId="0a33f42f-8c85-4ad3-948a-de5e83642efe" providerId="ADAL" clId="{9AEA6298-66A8-49A2-AC63-99689F4258FA}" dt="2024-01-23T13:49:12.477" v="1306" actId="1035"/>
          <ac:spMkLst>
            <pc:docMk/>
            <pc:sldMk cId="1934382755" sldId="301"/>
            <ac:spMk id="19" creationId="{AF69DA45-0822-028E-70C6-A217DCC0BF8B}"/>
          </ac:spMkLst>
        </pc:spChg>
        <pc:spChg chg="mod">
          <ac:chgData name="山城 佑斗＠沖縄高専学生" userId="0a33f42f-8c85-4ad3-948a-de5e83642efe" providerId="ADAL" clId="{9AEA6298-66A8-49A2-AC63-99689F4258FA}" dt="2024-01-23T13:49:12.477" v="1306" actId="1035"/>
          <ac:spMkLst>
            <pc:docMk/>
            <pc:sldMk cId="1934382755" sldId="301"/>
            <ac:spMk id="20" creationId="{981B0067-4613-AC50-15BE-CED4057E9A35}"/>
          </ac:spMkLst>
        </pc:spChg>
        <pc:spChg chg="add mod">
          <ac:chgData name="山城 佑斗＠沖縄高専学生" userId="0a33f42f-8c85-4ad3-948a-de5e83642efe" providerId="ADAL" clId="{9AEA6298-66A8-49A2-AC63-99689F4258FA}" dt="2024-01-23T13:49:30.544" v="1309" actId="14100"/>
          <ac:spMkLst>
            <pc:docMk/>
            <pc:sldMk cId="1934382755" sldId="301"/>
            <ac:spMk id="21" creationId="{4A9CC51B-F1E3-88A6-7E62-746C0064F5DD}"/>
          </ac:spMkLst>
        </pc:spChg>
        <pc:spChg chg="add del mod">
          <ac:chgData name="山城 佑斗＠沖縄高専学生" userId="0a33f42f-8c85-4ad3-948a-de5e83642efe" providerId="ADAL" clId="{9AEA6298-66A8-49A2-AC63-99689F4258FA}" dt="2024-01-23T13:43:32.577" v="1110"/>
          <ac:spMkLst>
            <pc:docMk/>
            <pc:sldMk cId="1934382755" sldId="301"/>
            <ac:spMk id="22" creationId="{95DBAA3F-1E8A-BBDE-F19C-3D7103A93252}"/>
          </ac:spMkLst>
        </pc:spChg>
        <pc:spChg chg="add mod">
          <ac:chgData name="山城 佑斗＠沖縄高専学生" userId="0a33f42f-8c85-4ad3-948a-de5e83642efe" providerId="ADAL" clId="{9AEA6298-66A8-49A2-AC63-99689F4258FA}" dt="2024-01-23T13:53:08.098" v="1363" actId="113"/>
          <ac:spMkLst>
            <pc:docMk/>
            <pc:sldMk cId="1934382755" sldId="301"/>
            <ac:spMk id="24" creationId="{9617E04A-B982-3085-3512-DBE9CEAEDEAD}"/>
          </ac:spMkLst>
        </pc:spChg>
        <pc:spChg chg="add mod">
          <ac:chgData name="山城 佑斗＠沖縄高専学生" userId="0a33f42f-8c85-4ad3-948a-de5e83642efe" providerId="ADAL" clId="{9AEA6298-66A8-49A2-AC63-99689F4258FA}" dt="2024-01-23T13:50:13.815" v="1316" actId="1035"/>
          <ac:spMkLst>
            <pc:docMk/>
            <pc:sldMk cId="1934382755" sldId="301"/>
            <ac:spMk id="25" creationId="{D9200C99-0043-4ABA-9A5E-B88B22F2C982}"/>
          </ac:spMkLst>
        </pc:spChg>
        <pc:spChg chg="add mod ord">
          <ac:chgData name="山城 佑斗＠沖縄高専学生" userId="0a33f42f-8c85-4ad3-948a-de5e83642efe" providerId="ADAL" clId="{9AEA6298-66A8-49A2-AC63-99689F4258FA}" dt="2024-01-23T13:51:48.757" v="1326" actId="167"/>
          <ac:spMkLst>
            <pc:docMk/>
            <pc:sldMk cId="1934382755" sldId="301"/>
            <ac:spMk id="27" creationId="{2E36D594-8CEB-7D83-110A-A4DB5DAF9DD8}"/>
          </ac:spMkLst>
        </pc:spChg>
        <pc:spChg chg="mod">
          <ac:chgData name="山城 佑斗＠沖縄高専学生" userId="0a33f42f-8c85-4ad3-948a-de5e83642efe" providerId="ADAL" clId="{9AEA6298-66A8-49A2-AC63-99689F4258FA}" dt="2024-01-23T13:49:12.477" v="1306" actId="1035"/>
          <ac:spMkLst>
            <pc:docMk/>
            <pc:sldMk cId="1934382755" sldId="301"/>
            <ac:spMk id="28" creationId="{58519BEB-89CF-C6EC-2008-D4849BBC1BB7}"/>
          </ac:spMkLst>
        </pc:spChg>
        <pc:spChg chg="add mod ord">
          <ac:chgData name="山城 佑斗＠沖縄高専学生" userId="0a33f42f-8c85-4ad3-948a-de5e83642efe" providerId="ADAL" clId="{9AEA6298-66A8-49A2-AC63-99689F4258FA}" dt="2024-01-23T13:52:50.433" v="1361" actId="167"/>
          <ac:spMkLst>
            <pc:docMk/>
            <pc:sldMk cId="1934382755" sldId="301"/>
            <ac:spMk id="29" creationId="{03D0D841-A6D4-5255-D2EA-845835072415}"/>
          </ac:spMkLst>
        </pc:spChg>
        <pc:spChg chg="mod">
          <ac:chgData name="山城 佑斗＠沖縄高専学生" userId="0a33f42f-8c85-4ad3-948a-de5e83642efe" providerId="ADAL" clId="{9AEA6298-66A8-49A2-AC63-99689F4258FA}" dt="2024-01-23T13:49:12.477" v="1306" actId="1035"/>
          <ac:spMkLst>
            <pc:docMk/>
            <pc:sldMk cId="1934382755" sldId="301"/>
            <ac:spMk id="30" creationId="{C251E9E6-48C3-0187-59F3-749948B03DD6}"/>
          </ac:spMkLst>
        </pc:spChg>
        <pc:spChg chg="mod">
          <ac:chgData name="山城 佑斗＠沖縄高専学生" userId="0a33f42f-8c85-4ad3-948a-de5e83642efe" providerId="ADAL" clId="{9AEA6298-66A8-49A2-AC63-99689F4258FA}" dt="2024-01-23T13:49:12.477" v="1306" actId="1035"/>
          <ac:spMkLst>
            <pc:docMk/>
            <pc:sldMk cId="1934382755" sldId="301"/>
            <ac:spMk id="33" creationId="{C87CAB29-50FF-FA7B-C565-F45B8508FF63}"/>
          </ac:spMkLst>
        </pc:spChg>
        <pc:spChg chg="mod">
          <ac:chgData name="山城 佑斗＠沖縄高専学生" userId="0a33f42f-8c85-4ad3-948a-de5e83642efe" providerId="ADAL" clId="{9AEA6298-66A8-49A2-AC63-99689F4258FA}" dt="2024-01-23T13:49:12.477" v="1306" actId="1035"/>
          <ac:spMkLst>
            <pc:docMk/>
            <pc:sldMk cId="1934382755" sldId="301"/>
            <ac:spMk id="34" creationId="{15E16EB4-3B96-07C7-B89B-8A637E91A5CD}"/>
          </ac:spMkLst>
        </pc:spChg>
        <pc:spChg chg="mod">
          <ac:chgData name="山城 佑斗＠沖縄高専学生" userId="0a33f42f-8c85-4ad3-948a-de5e83642efe" providerId="ADAL" clId="{9AEA6298-66A8-49A2-AC63-99689F4258FA}" dt="2024-01-23T13:49:12.477" v="1306" actId="1035"/>
          <ac:spMkLst>
            <pc:docMk/>
            <pc:sldMk cId="1934382755" sldId="301"/>
            <ac:spMk id="35" creationId="{741CB599-A110-5158-7CC2-00373EB3F9A8}"/>
          </ac:spMkLst>
        </pc:spChg>
        <pc:spChg chg="mod">
          <ac:chgData name="山城 佑斗＠沖縄高専学生" userId="0a33f42f-8c85-4ad3-948a-de5e83642efe" providerId="ADAL" clId="{9AEA6298-66A8-49A2-AC63-99689F4258FA}" dt="2024-01-23T13:49:12.477" v="1306" actId="1035"/>
          <ac:spMkLst>
            <pc:docMk/>
            <pc:sldMk cId="1934382755" sldId="301"/>
            <ac:spMk id="36" creationId="{CD9B4E31-7BFF-13E5-64F5-8BA78C7F2D63}"/>
          </ac:spMkLst>
        </pc:spChg>
        <pc:spChg chg="mod">
          <ac:chgData name="山城 佑斗＠沖縄高専学生" userId="0a33f42f-8c85-4ad3-948a-de5e83642efe" providerId="ADAL" clId="{9AEA6298-66A8-49A2-AC63-99689F4258FA}" dt="2024-01-23T13:49:12.477" v="1306" actId="1035"/>
          <ac:spMkLst>
            <pc:docMk/>
            <pc:sldMk cId="1934382755" sldId="301"/>
            <ac:spMk id="37" creationId="{7CC7BBDA-9F97-0ADD-CD94-313026800C27}"/>
          </ac:spMkLst>
        </pc:spChg>
        <pc:spChg chg="mod">
          <ac:chgData name="山城 佑斗＠沖縄高専学生" userId="0a33f42f-8c85-4ad3-948a-de5e83642efe" providerId="ADAL" clId="{9AEA6298-66A8-49A2-AC63-99689F4258FA}" dt="2024-01-23T13:49:12.477" v="1306" actId="1035"/>
          <ac:spMkLst>
            <pc:docMk/>
            <pc:sldMk cId="1934382755" sldId="301"/>
            <ac:spMk id="38" creationId="{F3382467-F29C-3FFD-6134-EB49101B2084}"/>
          </ac:spMkLst>
        </pc:spChg>
        <pc:spChg chg="mod">
          <ac:chgData name="山城 佑斗＠沖縄高専学生" userId="0a33f42f-8c85-4ad3-948a-de5e83642efe" providerId="ADAL" clId="{9AEA6298-66A8-49A2-AC63-99689F4258FA}" dt="2024-01-23T13:49:12.477" v="1306" actId="1035"/>
          <ac:spMkLst>
            <pc:docMk/>
            <pc:sldMk cId="1934382755" sldId="301"/>
            <ac:spMk id="39" creationId="{95F15374-84E2-8550-CDAF-DFDBB47DC881}"/>
          </ac:spMkLst>
        </pc:spChg>
        <pc:spChg chg="mod">
          <ac:chgData name="山城 佑斗＠沖縄高専学生" userId="0a33f42f-8c85-4ad3-948a-de5e83642efe" providerId="ADAL" clId="{9AEA6298-66A8-49A2-AC63-99689F4258FA}" dt="2024-01-23T13:50:06.612" v="1312" actId="14100"/>
          <ac:spMkLst>
            <pc:docMk/>
            <pc:sldMk cId="1934382755" sldId="301"/>
            <ac:spMk id="41" creationId="{3EC1870C-6E16-62E7-0A12-F3B612340CA8}"/>
          </ac:spMkLst>
        </pc:spChg>
        <pc:picChg chg="mod">
          <ac:chgData name="山城 佑斗＠沖縄高専学生" userId="0a33f42f-8c85-4ad3-948a-de5e83642efe" providerId="ADAL" clId="{9AEA6298-66A8-49A2-AC63-99689F4258FA}" dt="2024-01-23T13:49:18.045" v="1307" actId="14100"/>
          <ac:picMkLst>
            <pc:docMk/>
            <pc:sldMk cId="1934382755" sldId="301"/>
            <ac:picMk id="23" creationId="{213083E5-5F3F-B7DD-0AEF-B710F0CF7B5E}"/>
          </ac:picMkLst>
        </pc:picChg>
        <pc:cxnChg chg="add mod ord">
          <ac:chgData name="山城 佑斗＠沖縄高専学生" userId="0a33f42f-8c85-4ad3-948a-de5e83642efe" providerId="ADAL" clId="{9AEA6298-66A8-49A2-AC63-99689F4258FA}" dt="2024-01-23T13:49:50.679" v="1311" actId="14100"/>
          <ac:cxnSpMkLst>
            <pc:docMk/>
            <pc:sldMk cId="1934382755" sldId="301"/>
            <ac:cxnSpMk id="17" creationId="{D3CF904D-E128-AB59-C9C7-6B778D1C1845}"/>
          </ac:cxnSpMkLst>
        </pc:cxnChg>
      </pc:sldChg>
    </pc:docChg>
  </pc:docChgLst>
  <pc:docChgLst>
    <pc:chgData name="真乃介 伊敷" userId="36e41769-cb74-4cf5-9a31-a8fefb025ecb" providerId="ADAL" clId="{C2FAA15F-7C4E-4190-8B94-43C0A1953982}"/>
    <pc:docChg chg="modSld">
      <pc:chgData name="真乃介 伊敷" userId="36e41769-cb74-4cf5-9a31-a8fefb025ecb" providerId="ADAL" clId="{C2FAA15F-7C4E-4190-8B94-43C0A1953982}" dt="2024-01-25T13:19:43.047" v="404" actId="20577"/>
      <pc:docMkLst>
        <pc:docMk/>
      </pc:docMkLst>
      <pc:sldChg chg="addSp modSp mod">
        <pc:chgData name="真乃介 伊敷" userId="36e41769-cb74-4cf5-9a31-a8fefb025ecb" providerId="ADAL" clId="{C2FAA15F-7C4E-4190-8B94-43C0A1953982}" dt="2024-01-25T13:19:43.047" v="404" actId="20577"/>
        <pc:sldMkLst>
          <pc:docMk/>
          <pc:sldMk cId="1043773931" sldId="305"/>
        </pc:sldMkLst>
        <pc:spChg chg="mod">
          <ac:chgData name="真乃介 伊敷" userId="36e41769-cb74-4cf5-9a31-a8fefb025ecb" providerId="ADAL" clId="{C2FAA15F-7C4E-4190-8B94-43C0A1953982}" dt="2024-01-25T13:10:37.530" v="307" actId="1035"/>
          <ac:spMkLst>
            <pc:docMk/>
            <pc:sldMk cId="1043773931" sldId="305"/>
            <ac:spMk id="2" creationId="{607E857C-6B05-F239-E5A5-8D1F9F3855BA}"/>
          </ac:spMkLst>
        </pc:spChg>
        <pc:spChg chg="mod">
          <ac:chgData name="真乃介 伊敷" userId="36e41769-cb74-4cf5-9a31-a8fefb025ecb" providerId="ADAL" clId="{C2FAA15F-7C4E-4190-8B94-43C0A1953982}" dt="2024-01-25T13:10:37.530" v="307" actId="1035"/>
          <ac:spMkLst>
            <pc:docMk/>
            <pc:sldMk cId="1043773931" sldId="305"/>
            <ac:spMk id="22" creationId="{4F05630D-5F1F-9EED-D516-3F4D94BBE13C}"/>
          </ac:spMkLst>
        </pc:spChg>
        <pc:spChg chg="add mod">
          <ac:chgData name="真乃介 伊敷" userId="36e41769-cb74-4cf5-9a31-a8fefb025ecb" providerId="ADAL" clId="{C2FAA15F-7C4E-4190-8B94-43C0A1953982}" dt="2024-01-25T13:11:49.126" v="338" actId="1076"/>
          <ac:spMkLst>
            <pc:docMk/>
            <pc:sldMk cId="1043773931" sldId="305"/>
            <ac:spMk id="26" creationId="{D5EF9D38-6978-5358-952E-F04C7B30F9B9}"/>
          </ac:spMkLst>
        </pc:spChg>
        <pc:spChg chg="add mod">
          <ac:chgData name="真乃介 伊敷" userId="36e41769-cb74-4cf5-9a31-a8fefb025ecb" providerId="ADAL" clId="{C2FAA15F-7C4E-4190-8B94-43C0A1953982}" dt="2024-01-25T13:19:43.047" v="404" actId="20577"/>
          <ac:spMkLst>
            <pc:docMk/>
            <pc:sldMk cId="1043773931" sldId="305"/>
            <ac:spMk id="27" creationId="{CD8FED12-789E-6BE3-8B17-1FDE09F0119D}"/>
          </ac:spMkLst>
        </pc:spChg>
      </pc:sldChg>
    </pc:docChg>
  </pc:docChgLst>
  <pc:docChgLst>
    <pc:chgData name="小濵 就＠沖縄高専学生" userId="50eba08d-cc0c-4362-90ae-ab503d683fab" providerId="ADAL" clId="{50A22E17-6CEA-4193-9AD1-3637600A8B16}"/>
    <pc:docChg chg="undo redo custSel addSld delSld modSld sldOrd modMainMaster">
      <pc:chgData name="小濵 就＠沖縄高専学生" userId="50eba08d-cc0c-4362-90ae-ab503d683fab" providerId="ADAL" clId="{50A22E17-6CEA-4193-9AD1-3637600A8B16}" dt="2024-01-26T06:41:55.122" v="8596" actId="167"/>
      <pc:docMkLst>
        <pc:docMk/>
      </pc:docMkLst>
      <pc:sldChg chg="del">
        <pc:chgData name="小濵 就＠沖縄高専学生" userId="50eba08d-cc0c-4362-90ae-ab503d683fab" providerId="ADAL" clId="{50A22E17-6CEA-4193-9AD1-3637600A8B16}" dt="2024-01-24T04:04:34.355" v="2" actId="47"/>
        <pc:sldMkLst>
          <pc:docMk/>
          <pc:sldMk cId="232107437" sldId="256"/>
        </pc:sldMkLst>
      </pc:sldChg>
      <pc:sldChg chg="del">
        <pc:chgData name="小濵 就＠沖縄高専学生" userId="50eba08d-cc0c-4362-90ae-ab503d683fab" providerId="ADAL" clId="{50A22E17-6CEA-4193-9AD1-3637600A8B16}" dt="2024-01-24T04:05:07.472" v="4" actId="47"/>
        <pc:sldMkLst>
          <pc:docMk/>
          <pc:sldMk cId="241930434" sldId="264"/>
        </pc:sldMkLst>
      </pc:sldChg>
      <pc:sldChg chg="del">
        <pc:chgData name="小濵 就＠沖縄高専学生" userId="50eba08d-cc0c-4362-90ae-ab503d683fab" providerId="ADAL" clId="{50A22E17-6CEA-4193-9AD1-3637600A8B16}" dt="2024-01-24T04:12:20.121" v="69" actId="47"/>
        <pc:sldMkLst>
          <pc:docMk/>
          <pc:sldMk cId="3754654786" sldId="271"/>
        </pc:sldMkLst>
      </pc:sldChg>
      <pc:sldChg chg="del">
        <pc:chgData name="小濵 就＠沖縄高専学生" userId="50eba08d-cc0c-4362-90ae-ab503d683fab" providerId="ADAL" clId="{50A22E17-6CEA-4193-9AD1-3637600A8B16}" dt="2024-01-24T04:18:05.092" v="77" actId="47"/>
        <pc:sldMkLst>
          <pc:docMk/>
          <pc:sldMk cId="96342253" sldId="273"/>
        </pc:sldMkLst>
      </pc:sldChg>
      <pc:sldChg chg="addSp delSp modSp add del mod setBg">
        <pc:chgData name="小濵 就＠沖縄高専学生" userId="50eba08d-cc0c-4362-90ae-ab503d683fab" providerId="ADAL" clId="{50A22E17-6CEA-4193-9AD1-3637600A8B16}" dt="2024-01-26T05:56:10.877" v="6753" actId="1076"/>
        <pc:sldMkLst>
          <pc:docMk/>
          <pc:sldMk cId="2383730" sldId="274"/>
        </pc:sldMkLst>
        <pc:spChg chg="mod">
          <ac:chgData name="小濵 就＠沖縄高専学生" userId="50eba08d-cc0c-4362-90ae-ab503d683fab" providerId="ADAL" clId="{50A22E17-6CEA-4193-9AD1-3637600A8B16}" dt="2024-01-26T01:48:44.208" v="5456" actId="403"/>
          <ac:spMkLst>
            <pc:docMk/>
            <pc:sldMk cId="2383730" sldId="274"/>
            <ac:spMk id="2" creationId="{1F512B99-03D3-8D75-1034-E94D75A65A64}"/>
          </ac:spMkLst>
        </pc:spChg>
        <pc:spChg chg="add mod">
          <ac:chgData name="小濵 就＠沖縄高専学生" userId="50eba08d-cc0c-4362-90ae-ab503d683fab" providerId="ADAL" clId="{50A22E17-6CEA-4193-9AD1-3637600A8B16}" dt="2024-01-26T02:30:35.649" v="6365" actId="1037"/>
          <ac:spMkLst>
            <pc:docMk/>
            <pc:sldMk cId="2383730" sldId="274"/>
            <ac:spMk id="5" creationId="{1161153F-0932-3A4B-E80A-C1A23DDF611F}"/>
          </ac:spMkLst>
        </pc:spChg>
        <pc:spChg chg="del">
          <ac:chgData name="小濵 就＠沖縄高専学生" userId="50eba08d-cc0c-4362-90ae-ab503d683fab" providerId="ADAL" clId="{50A22E17-6CEA-4193-9AD1-3637600A8B16}" dt="2024-01-26T01:48:14.486" v="5401" actId="478"/>
          <ac:spMkLst>
            <pc:docMk/>
            <pc:sldMk cId="2383730" sldId="274"/>
            <ac:spMk id="6" creationId="{8A2058E7-E6ED-5BD8-C734-0DFCFA9F265B}"/>
          </ac:spMkLst>
        </pc:spChg>
        <pc:spChg chg="add mod ord">
          <ac:chgData name="小濵 就＠沖縄高専学生" userId="50eba08d-cc0c-4362-90ae-ab503d683fab" providerId="ADAL" clId="{50A22E17-6CEA-4193-9AD1-3637600A8B16}" dt="2024-01-26T02:30:35.649" v="6365" actId="1037"/>
          <ac:spMkLst>
            <pc:docMk/>
            <pc:sldMk cId="2383730" sldId="274"/>
            <ac:spMk id="7" creationId="{3B3FBDE5-91BA-54BF-6494-9DDFF4A69255}"/>
          </ac:spMkLst>
        </pc:spChg>
        <pc:spChg chg="add mod ord">
          <ac:chgData name="小濵 就＠沖縄高専学生" userId="50eba08d-cc0c-4362-90ae-ab503d683fab" providerId="ADAL" clId="{50A22E17-6CEA-4193-9AD1-3637600A8B16}" dt="2024-01-26T02:30:51.553" v="6366" actId="1076"/>
          <ac:spMkLst>
            <pc:docMk/>
            <pc:sldMk cId="2383730" sldId="274"/>
            <ac:spMk id="8" creationId="{BC16475F-BA3F-2C47-C4F1-E8D25C61C57E}"/>
          </ac:spMkLst>
        </pc:spChg>
        <pc:spChg chg="add mod">
          <ac:chgData name="小濵 就＠沖縄高専学生" userId="50eba08d-cc0c-4362-90ae-ab503d683fab" providerId="ADAL" clId="{50A22E17-6CEA-4193-9AD1-3637600A8B16}" dt="2024-01-26T05:47:03.463" v="6585" actId="208"/>
          <ac:spMkLst>
            <pc:docMk/>
            <pc:sldMk cId="2383730" sldId="274"/>
            <ac:spMk id="13" creationId="{C21E5FB7-0A86-7C8D-ED72-4C8CFFC86A37}"/>
          </ac:spMkLst>
        </pc:spChg>
        <pc:spChg chg="add mod">
          <ac:chgData name="小濵 就＠沖縄高専学生" userId="50eba08d-cc0c-4362-90ae-ab503d683fab" providerId="ADAL" clId="{50A22E17-6CEA-4193-9AD1-3637600A8B16}" dt="2024-01-26T02:30:35.649" v="6365" actId="1037"/>
          <ac:spMkLst>
            <pc:docMk/>
            <pc:sldMk cId="2383730" sldId="274"/>
            <ac:spMk id="15" creationId="{457BE14C-A6E0-FECA-ABDA-067ED870C316}"/>
          </ac:spMkLst>
        </pc:spChg>
        <pc:spChg chg="add mod">
          <ac:chgData name="小濵 就＠沖縄高専学生" userId="50eba08d-cc0c-4362-90ae-ab503d683fab" providerId="ADAL" clId="{50A22E17-6CEA-4193-9AD1-3637600A8B16}" dt="2024-01-26T02:30:35.649" v="6365" actId="1037"/>
          <ac:spMkLst>
            <pc:docMk/>
            <pc:sldMk cId="2383730" sldId="274"/>
            <ac:spMk id="16" creationId="{9CC335C5-5B6D-1244-AE40-68EA730BD4E5}"/>
          </ac:spMkLst>
        </pc:spChg>
        <pc:spChg chg="add del mod">
          <ac:chgData name="小濵 就＠沖縄高専学生" userId="50eba08d-cc0c-4362-90ae-ab503d683fab" providerId="ADAL" clId="{50A22E17-6CEA-4193-9AD1-3637600A8B16}" dt="2024-01-26T05:52:49.319" v="6659" actId="478"/>
          <ac:spMkLst>
            <pc:docMk/>
            <pc:sldMk cId="2383730" sldId="274"/>
            <ac:spMk id="18" creationId="{B8E0AAB6-7D88-02A5-BEC0-657F4B135989}"/>
          </ac:spMkLst>
        </pc:spChg>
        <pc:spChg chg="add mod">
          <ac:chgData name="小濵 就＠沖縄高専学生" userId="50eba08d-cc0c-4362-90ae-ab503d683fab" providerId="ADAL" clId="{50A22E17-6CEA-4193-9AD1-3637600A8B16}" dt="2024-01-26T02:30:35.649" v="6365" actId="1037"/>
          <ac:spMkLst>
            <pc:docMk/>
            <pc:sldMk cId="2383730" sldId="274"/>
            <ac:spMk id="19" creationId="{6A1D7C4F-1C02-4CA3-61C0-FC1DCE4927BA}"/>
          </ac:spMkLst>
        </pc:spChg>
        <pc:spChg chg="add del mod">
          <ac:chgData name="小濵 就＠沖縄高専学生" userId="50eba08d-cc0c-4362-90ae-ab503d683fab" providerId="ADAL" clId="{50A22E17-6CEA-4193-9AD1-3637600A8B16}" dt="2024-01-26T05:51:27.681" v="6621" actId="478"/>
          <ac:spMkLst>
            <pc:docMk/>
            <pc:sldMk cId="2383730" sldId="274"/>
            <ac:spMk id="20" creationId="{E26C104F-CF0C-6BF8-13E8-1B6D9432A3F8}"/>
          </ac:spMkLst>
        </pc:spChg>
        <pc:spChg chg="add mod">
          <ac:chgData name="小濵 就＠沖縄高専学生" userId="50eba08d-cc0c-4362-90ae-ab503d683fab" providerId="ADAL" clId="{50A22E17-6CEA-4193-9AD1-3637600A8B16}" dt="2024-01-26T05:51:16.213" v="6620" actId="1037"/>
          <ac:spMkLst>
            <pc:docMk/>
            <pc:sldMk cId="2383730" sldId="274"/>
            <ac:spMk id="21" creationId="{84F6E4F3-5653-C107-0275-2B68CC250E78}"/>
          </ac:spMkLst>
        </pc:spChg>
        <pc:spChg chg="add mod ord">
          <ac:chgData name="小濵 就＠沖縄高専学生" userId="50eba08d-cc0c-4362-90ae-ab503d683fab" providerId="ADAL" clId="{50A22E17-6CEA-4193-9AD1-3637600A8B16}" dt="2024-01-26T02:30:35.649" v="6365" actId="1037"/>
          <ac:spMkLst>
            <pc:docMk/>
            <pc:sldMk cId="2383730" sldId="274"/>
            <ac:spMk id="22" creationId="{49E04BE0-FE4F-31AD-5AB0-C4F382A28959}"/>
          </ac:spMkLst>
        </pc:spChg>
        <pc:spChg chg="add mod">
          <ac:chgData name="小濵 就＠沖縄高専学生" userId="50eba08d-cc0c-4362-90ae-ab503d683fab" providerId="ADAL" clId="{50A22E17-6CEA-4193-9AD1-3637600A8B16}" dt="2024-01-26T02:30:35.649" v="6365" actId="1037"/>
          <ac:spMkLst>
            <pc:docMk/>
            <pc:sldMk cId="2383730" sldId="274"/>
            <ac:spMk id="23" creationId="{E62E7FFA-A2B9-784E-2CB6-5FC3A369D5CE}"/>
          </ac:spMkLst>
        </pc:spChg>
        <pc:spChg chg="add mod">
          <ac:chgData name="小濵 就＠沖縄高専学生" userId="50eba08d-cc0c-4362-90ae-ab503d683fab" providerId="ADAL" clId="{50A22E17-6CEA-4193-9AD1-3637600A8B16}" dt="2024-01-26T05:56:10.877" v="6753" actId="1076"/>
          <ac:spMkLst>
            <pc:docMk/>
            <pc:sldMk cId="2383730" sldId="274"/>
            <ac:spMk id="24" creationId="{C3C1A2B0-9E3E-EC09-AB02-A1BFA7888809}"/>
          </ac:spMkLst>
        </pc:spChg>
        <pc:spChg chg="add mod">
          <ac:chgData name="小濵 就＠沖縄高専学生" userId="50eba08d-cc0c-4362-90ae-ab503d683fab" providerId="ADAL" clId="{50A22E17-6CEA-4193-9AD1-3637600A8B16}" dt="2024-01-26T02:30:35.649" v="6365" actId="1037"/>
          <ac:spMkLst>
            <pc:docMk/>
            <pc:sldMk cId="2383730" sldId="274"/>
            <ac:spMk id="25" creationId="{D24D45CE-2C1D-0496-A57F-3CF2E4657AAC}"/>
          </ac:spMkLst>
        </pc:spChg>
        <pc:spChg chg="add mod">
          <ac:chgData name="小濵 就＠沖縄高専学生" userId="50eba08d-cc0c-4362-90ae-ab503d683fab" providerId="ADAL" clId="{50A22E17-6CEA-4193-9AD1-3637600A8B16}" dt="2024-01-26T05:50:15.160" v="6606" actId="1076"/>
          <ac:spMkLst>
            <pc:docMk/>
            <pc:sldMk cId="2383730" sldId="274"/>
            <ac:spMk id="29" creationId="{E28E9714-52C8-6F2D-DF42-C82D0B0D2CF6}"/>
          </ac:spMkLst>
        </pc:spChg>
        <pc:spChg chg="add mod">
          <ac:chgData name="小濵 就＠沖縄高専学生" userId="50eba08d-cc0c-4362-90ae-ab503d683fab" providerId="ADAL" clId="{50A22E17-6CEA-4193-9AD1-3637600A8B16}" dt="2024-01-26T05:51:14.004" v="6619" actId="14100"/>
          <ac:spMkLst>
            <pc:docMk/>
            <pc:sldMk cId="2383730" sldId="274"/>
            <ac:spMk id="30" creationId="{86AE756B-6018-F07F-39D3-42C084CC677D}"/>
          </ac:spMkLst>
        </pc:spChg>
        <pc:spChg chg="add mod">
          <ac:chgData name="小濵 就＠沖縄高専学生" userId="50eba08d-cc0c-4362-90ae-ab503d683fab" providerId="ADAL" clId="{50A22E17-6CEA-4193-9AD1-3637600A8B16}" dt="2024-01-26T05:52:12.724" v="6652" actId="1076"/>
          <ac:spMkLst>
            <pc:docMk/>
            <pc:sldMk cId="2383730" sldId="274"/>
            <ac:spMk id="31" creationId="{F07FE98B-D739-7C02-96E7-BA96355C2FC2}"/>
          </ac:spMkLst>
        </pc:spChg>
        <pc:spChg chg="add mod">
          <ac:chgData name="小濵 就＠沖縄高専学生" userId="50eba08d-cc0c-4362-90ae-ab503d683fab" providerId="ADAL" clId="{50A22E17-6CEA-4193-9AD1-3637600A8B16}" dt="2024-01-26T05:52:00.402" v="6626" actId="14100"/>
          <ac:spMkLst>
            <pc:docMk/>
            <pc:sldMk cId="2383730" sldId="274"/>
            <ac:spMk id="32" creationId="{0DAB149D-26A8-F78F-853F-B57FF62294EF}"/>
          </ac:spMkLst>
        </pc:spChg>
        <pc:spChg chg="add mod">
          <ac:chgData name="小濵 就＠沖縄高専学生" userId="50eba08d-cc0c-4362-90ae-ab503d683fab" providerId="ADAL" clId="{50A22E17-6CEA-4193-9AD1-3637600A8B16}" dt="2024-01-26T05:54:05.901" v="6674" actId="14100"/>
          <ac:spMkLst>
            <pc:docMk/>
            <pc:sldMk cId="2383730" sldId="274"/>
            <ac:spMk id="33" creationId="{42904CB9-523F-8D4F-4994-671C60CFC9B8}"/>
          </ac:spMkLst>
        </pc:spChg>
        <pc:spChg chg="add mod ord">
          <ac:chgData name="小濵 就＠沖縄高専学生" userId="50eba08d-cc0c-4362-90ae-ab503d683fab" providerId="ADAL" clId="{50A22E17-6CEA-4193-9AD1-3637600A8B16}" dt="2024-01-26T05:54:39.661" v="6677" actId="14100"/>
          <ac:spMkLst>
            <pc:docMk/>
            <pc:sldMk cId="2383730" sldId="274"/>
            <ac:spMk id="34" creationId="{3448F9FC-EEF8-15A9-67B5-01F54E1494BE}"/>
          </ac:spMkLst>
        </pc:spChg>
        <pc:spChg chg="add mod">
          <ac:chgData name="小濵 就＠沖縄高専学生" userId="50eba08d-cc0c-4362-90ae-ab503d683fab" providerId="ADAL" clId="{50A22E17-6CEA-4193-9AD1-3637600A8B16}" dt="2024-01-26T05:56:03.698" v="6752" actId="1076"/>
          <ac:spMkLst>
            <pc:docMk/>
            <pc:sldMk cId="2383730" sldId="274"/>
            <ac:spMk id="38" creationId="{1D815DD3-C95B-E03A-DAB4-D7F2F3E38A77}"/>
          </ac:spMkLst>
        </pc:spChg>
        <pc:picChg chg="add mod">
          <ac:chgData name="小濵 就＠沖縄高専学生" userId="50eba08d-cc0c-4362-90ae-ab503d683fab" providerId="ADAL" clId="{50A22E17-6CEA-4193-9AD1-3637600A8B16}" dt="2024-01-26T02:30:35.649" v="6365" actId="1037"/>
          <ac:picMkLst>
            <pc:docMk/>
            <pc:sldMk cId="2383730" sldId="274"/>
            <ac:picMk id="4" creationId="{07B65C21-D6B7-B8F6-5B3F-57100FC9F32B}"/>
          </ac:picMkLst>
        </pc:picChg>
        <pc:picChg chg="add del mod">
          <ac:chgData name="小濵 就＠沖縄高専学生" userId="50eba08d-cc0c-4362-90ae-ab503d683fab" providerId="ADAL" clId="{50A22E17-6CEA-4193-9AD1-3637600A8B16}" dt="2024-01-26T01:54:05.614" v="5552" actId="478"/>
          <ac:picMkLst>
            <pc:docMk/>
            <pc:sldMk cId="2383730" sldId="274"/>
            <ac:picMk id="9" creationId="{06DD3A05-89D9-59C7-FDF5-43FCFC467A90}"/>
          </ac:picMkLst>
        </pc:picChg>
        <pc:picChg chg="add del mod modCrop">
          <ac:chgData name="小濵 就＠沖縄高専学生" userId="50eba08d-cc0c-4362-90ae-ab503d683fab" providerId="ADAL" clId="{50A22E17-6CEA-4193-9AD1-3637600A8B16}" dt="2024-01-26T05:47:11.963" v="6586" actId="478"/>
          <ac:picMkLst>
            <pc:docMk/>
            <pc:sldMk cId="2383730" sldId="274"/>
            <ac:picMk id="10" creationId="{294A8C4A-A524-6E8B-3FEA-812E73EBEC57}"/>
          </ac:picMkLst>
        </pc:picChg>
        <pc:picChg chg="mod modCrop">
          <ac:chgData name="小濵 就＠沖縄高専学生" userId="50eba08d-cc0c-4362-90ae-ab503d683fab" providerId="ADAL" clId="{50A22E17-6CEA-4193-9AD1-3637600A8B16}" dt="2024-01-26T02:30:35.649" v="6365" actId="1037"/>
          <ac:picMkLst>
            <pc:docMk/>
            <pc:sldMk cId="2383730" sldId="274"/>
            <ac:picMk id="11" creationId="{D365BF53-59CC-35F4-3F69-27C9C9DA8AE9}"/>
          </ac:picMkLst>
        </pc:picChg>
        <pc:picChg chg="add del mod">
          <ac:chgData name="小濵 就＠沖縄高専学生" userId="50eba08d-cc0c-4362-90ae-ab503d683fab" providerId="ADAL" clId="{50A22E17-6CEA-4193-9AD1-3637600A8B16}" dt="2024-01-26T03:43:54.603" v="6510" actId="478"/>
          <ac:picMkLst>
            <pc:docMk/>
            <pc:sldMk cId="2383730" sldId="274"/>
            <ac:picMk id="12" creationId="{D66E3806-8A15-384A-6D81-CB1F4EEBCAD2}"/>
          </ac:picMkLst>
        </pc:picChg>
        <pc:picChg chg="add mod modCrop">
          <ac:chgData name="小濵 就＠沖縄高専学生" userId="50eba08d-cc0c-4362-90ae-ab503d683fab" providerId="ADAL" clId="{50A22E17-6CEA-4193-9AD1-3637600A8B16}" dt="2024-01-26T02:30:35.649" v="6365" actId="1037"/>
          <ac:picMkLst>
            <pc:docMk/>
            <pc:sldMk cId="2383730" sldId="274"/>
            <ac:picMk id="14" creationId="{01E17E62-D51E-5A0C-D4AB-7C87E5981D34}"/>
          </ac:picMkLst>
        </pc:picChg>
        <pc:picChg chg="add mod ord">
          <ac:chgData name="小濵 就＠沖縄高専学生" userId="50eba08d-cc0c-4362-90ae-ab503d683fab" providerId="ADAL" clId="{50A22E17-6CEA-4193-9AD1-3637600A8B16}" dt="2024-01-26T02:02:55.159" v="5773" actId="1076"/>
          <ac:picMkLst>
            <pc:docMk/>
            <pc:sldMk cId="2383730" sldId="274"/>
            <ac:picMk id="17" creationId="{FFF7953F-2101-87C1-FFE4-46FB921D664E}"/>
          </ac:picMkLst>
        </pc:picChg>
        <pc:picChg chg="add mod ord">
          <ac:chgData name="小濵 就＠沖縄高専学生" userId="50eba08d-cc0c-4362-90ae-ab503d683fab" providerId="ADAL" clId="{50A22E17-6CEA-4193-9AD1-3637600A8B16}" dt="2024-01-26T05:53:49.703" v="6669" actId="167"/>
          <ac:picMkLst>
            <pc:docMk/>
            <pc:sldMk cId="2383730" sldId="274"/>
            <ac:picMk id="28" creationId="{67305B62-E923-056D-98DA-E515127EBFA0}"/>
          </ac:picMkLst>
        </pc:picChg>
        <pc:cxnChg chg="add del mod">
          <ac:chgData name="小濵 就＠沖縄高専学生" userId="50eba08d-cc0c-4362-90ae-ab503d683fab" providerId="ADAL" clId="{50A22E17-6CEA-4193-9AD1-3637600A8B16}" dt="2024-01-26T03:44:05.252" v="6513" actId="478"/>
          <ac:cxnSpMkLst>
            <pc:docMk/>
            <pc:sldMk cId="2383730" sldId="274"/>
            <ac:cxnSpMk id="27" creationId="{7869DE29-E0A9-F819-5938-9180898E4E2C}"/>
          </ac:cxnSpMkLst>
        </pc:cxnChg>
        <pc:cxnChg chg="add mod">
          <ac:chgData name="小濵 就＠沖縄高専学生" userId="50eba08d-cc0c-4362-90ae-ab503d683fab" providerId="ADAL" clId="{50A22E17-6CEA-4193-9AD1-3637600A8B16}" dt="2024-01-26T05:55:31.018" v="6739" actId="1036"/>
          <ac:cxnSpMkLst>
            <pc:docMk/>
            <pc:sldMk cId="2383730" sldId="274"/>
            <ac:cxnSpMk id="36" creationId="{BADD2641-F621-46FD-7C2F-63B24D76D101}"/>
          </ac:cxnSpMkLst>
        </pc:cxnChg>
      </pc:sldChg>
      <pc:sldChg chg="del">
        <pc:chgData name="小濵 就＠沖縄高専学生" userId="50eba08d-cc0c-4362-90ae-ab503d683fab" providerId="ADAL" clId="{50A22E17-6CEA-4193-9AD1-3637600A8B16}" dt="2024-01-24T04:25:30.036" v="171" actId="47"/>
        <pc:sldMkLst>
          <pc:docMk/>
          <pc:sldMk cId="2982516066" sldId="275"/>
        </pc:sldMkLst>
      </pc:sldChg>
      <pc:sldChg chg="modSp add mod ord setBg">
        <pc:chgData name="小濵 就＠沖縄高専学生" userId="50eba08d-cc0c-4362-90ae-ab503d683fab" providerId="ADAL" clId="{50A22E17-6CEA-4193-9AD1-3637600A8B16}" dt="2024-01-24T06:35:39.981" v="1215"/>
        <pc:sldMkLst>
          <pc:docMk/>
          <pc:sldMk cId="3343079888" sldId="276"/>
        </pc:sldMkLst>
        <pc:spChg chg="mod">
          <ac:chgData name="小濵 就＠沖縄高専学生" userId="50eba08d-cc0c-4362-90ae-ab503d683fab" providerId="ADAL" clId="{50A22E17-6CEA-4193-9AD1-3637600A8B16}" dt="2024-01-24T06:34:25.511" v="1204" actId="207"/>
          <ac:spMkLst>
            <pc:docMk/>
            <pc:sldMk cId="3343079888" sldId="276"/>
            <ac:spMk id="2" creationId="{1F512B99-03D3-8D75-1034-E94D75A65A64}"/>
          </ac:spMkLst>
        </pc:spChg>
      </pc:sldChg>
      <pc:sldChg chg="del">
        <pc:chgData name="小濵 就＠沖縄高専学生" userId="50eba08d-cc0c-4362-90ae-ab503d683fab" providerId="ADAL" clId="{50A22E17-6CEA-4193-9AD1-3637600A8B16}" dt="2024-01-24T04:26:20.133" v="174" actId="47"/>
        <pc:sldMkLst>
          <pc:docMk/>
          <pc:sldMk cId="2187816130" sldId="277"/>
        </pc:sldMkLst>
      </pc:sldChg>
      <pc:sldChg chg="addSp delSp modSp del mod">
        <pc:chgData name="小濵 就＠沖縄高専学生" userId="50eba08d-cc0c-4362-90ae-ab503d683fab" providerId="ADAL" clId="{50A22E17-6CEA-4193-9AD1-3637600A8B16}" dt="2024-01-24T04:27:40.086" v="183" actId="47"/>
        <pc:sldMkLst>
          <pc:docMk/>
          <pc:sldMk cId="113970241" sldId="278"/>
        </pc:sldMkLst>
        <pc:spChg chg="del">
          <ac:chgData name="小濵 就＠沖縄高専学生" userId="50eba08d-cc0c-4362-90ae-ab503d683fab" providerId="ADAL" clId="{50A22E17-6CEA-4193-9AD1-3637600A8B16}" dt="2024-01-24T04:27:09.898" v="177" actId="478"/>
          <ac:spMkLst>
            <pc:docMk/>
            <pc:sldMk cId="113970241" sldId="278"/>
            <ac:spMk id="2" creationId="{1F512B99-03D3-8D75-1034-E94D75A65A64}"/>
          </ac:spMkLst>
        </pc:spChg>
        <pc:spChg chg="add mod">
          <ac:chgData name="小濵 就＠沖縄高専学生" userId="50eba08d-cc0c-4362-90ae-ab503d683fab" providerId="ADAL" clId="{50A22E17-6CEA-4193-9AD1-3637600A8B16}" dt="2024-01-24T04:27:10.593" v="178"/>
          <ac:spMkLst>
            <pc:docMk/>
            <pc:sldMk cId="113970241" sldId="278"/>
            <ac:spMk id="4" creationId="{12B3CB9C-EA2C-4950-7086-93AF936E0486}"/>
          </ac:spMkLst>
        </pc:spChg>
        <pc:spChg chg="add del mod">
          <ac:chgData name="小濵 就＠沖縄高専学生" userId="50eba08d-cc0c-4362-90ae-ab503d683fab" providerId="ADAL" clId="{50A22E17-6CEA-4193-9AD1-3637600A8B16}" dt="2024-01-24T04:27:30.032" v="180" actId="478"/>
          <ac:spMkLst>
            <pc:docMk/>
            <pc:sldMk cId="113970241" sldId="278"/>
            <ac:spMk id="7" creationId="{103862B7-BB59-0BDC-BC86-2A8FA1FF4BBF}"/>
          </ac:spMkLst>
        </pc:spChg>
      </pc:sldChg>
      <pc:sldChg chg="del">
        <pc:chgData name="小濵 就＠沖縄高専学生" userId="50eba08d-cc0c-4362-90ae-ab503d683fab" providerId="ADAL" clId="{50A22E17-6CEA-4193-9AD1-3637600A8B16}" dt="2024-01-24T04:31:09.460" v="193" actId="47"/>
        <pc:sldMkLst>
          <pc:docMk/>
          <pc:sldMk cId="2941436539" sldId="279"/>
        </pc:sldMkLst>
      </pc:sldChg>
      <pc:sldChg chg="delSp del mod">
        <pc:chgData name="小濵 就＠沖縄高専学生" userId="50eba08d-cc0c-4362-90ae-ab503d683fab" providerId="ADAL" clId="{50A22E17-6CEA-4193-9AD1-3637600A8B16}" dt="2024-01-24T04:05:46.088" v="6" actId="47"/>
        <pc:sldMkLst>
          <pc:docMk/>
          <pc:sldMk cId="188560790" sldId="282"/>
        </pc:sldMkLst>
        <pc:picChg chg="del">
          <ac:chgData name="小濵 就＠沖縄高専学生" userId="50eba08d-cc0c-4362-90ae-ab503d683fab" providerId="ADAL" clId="{50A22E17-6CEA-4193-9AD1-3637600A8B16}" dt="2024-01-24T02:28:30.417" v="0" actId="478"/>
          <ac:picMkLst>
            <pc:docMk/>
            <pc:sldMk cId="188560790" sldId="282"/>
            <ac:picMk id="6" creationId="{06D8606E-FB70-24CC-E98B-4D49EC6B6B62}"/>
          </ac:picMkLst>
        </pc:picChg>
      </pc:sldChg>
      <pc:sldChg chg="add del">
        <pc:chgData name="小濵 就＠沖縄高専学生" userId="50eba08d-cc0c-4362-90ae-ab503d683fab" providerId="ADAL" clId="{50A22E17-6CEA-4193-9AD1-3637600A8B16}" dt="2024-01-24T04:10:06.126" v="10" actId="47"/>
        <pc:sldMkLst>
          <pc:docMk/>
          <pc:sldMk cId="167912357" sldId="284"/>
        </pc:sldMkLst>
      </pc:sldChg>
      <pc:sldChg chg="del">
        <pc:chgData name="小濵 就＠沖縄高専学生" userId="50eba08d-cc0c-4362-90ae-ab503d683fab" providerId="ADAL" clId="{50A22E17-6CEA-4193-9AD1-3637600A8B16}" dt="2024-01-24T04:31:32.471" v="195" actId="47"/>
        <pc:sldMkLst>
          <pc:docMk/>
          <pc:sldMk cId="1644560302" sldId="288"/>
        </pc:sldMkLst>
      </pc:sldChg>
      <pc:sldChg chg="del">
        <pc:chgData name="小濵 就＠沖縄高専学生" userId="50eba08d-cc0c-4362-90ae-ab503d683fab" providerId="ADAL" clId="{50A22E17-6CEA-4193-9AD1-3637600A8B16}" dt="2024-01-24T04:18:05.092" v="77" actId="47"/>
        <pc:sldMkLst>
          <pc:docMk/>
          <pc:sldMk cId="877742441" sldId="289"/>
        </pc:sldMkLst>
      </pc:sldChg>
      <pc:sldChg chg="del">
        <pc:chgData name="小濵 就＠沖縄高専学生" userId="50eba08d-cc0c-4362-90ae-ab503d683fab" providerId="ADAL" clId="{50A22E17-6CEA-4193-9AD1-3637600A8B16}" dt="2024-01-24T04:31:32.471" v="195" actId="47"/>
        <pc:sldMkLst>
          <pc:docMk/>
          <pc:sldMk cId="1781794483" sldId="292"/>
        </pc:sldMkLst>
      </pc:sldChg>
      <pc:sldChg chg="del">
        <pc:chgData name="小濵 就＠沖縄高専学生" userId="50eba08d-cc0c-4362-90ae-ab503d683fab" providerId="ADAL" clId="{50A22E17-6CEA-4193-9AD1-3637600A8B16}" dt="2024-01-24T04:05:46.088" v="6" actId="47"/>
        <pc:sldMkLst>
          <pc:docMk/>
          <pc:sldMk cId="2170383715" sldId="293"/>
        </pc:sldMkLst>
      </pc:sldChg>
      <pc:sldChg chg="del">
        <pc:chgData name="小濵 就＠沖縄高専学生" userId="50eba08d-cc0c-4362-90ae-ab503d683fab" providerId="ADAL" clId="{50A22E17-6CEA-4193-9AD1-3637600A8B16}" dt="2024-01-24T04:05:46.088" v="6" actId="47"/>
        <pc:sldMkLst>
          <pc:docMk/>
          <pc:sldMk cId="1863759861" sldId="294"/>
        </pc:sldMkLst>
      </pc:sldChg>
      <pc:sldChg chg="del">
        <pc:chgData name="小濵 就＠沖縄高専学生" userId="50eba08d-cc0c-4362-90ae-ab503d683fab" providerId="ADAL" clId="{50A22E17-6CEA-4193-9AD1-3637600A8B16}" dt="2024-01-24T04:29:29.346" v="190" actId="47"/>
        <pc:sldMkLst>
          <pc:docMk/>
          <pc:sldMk cId="2032185076" sldId="298"/>
        </pc:sldMkLst>
      </pc:sldChg>
      <pc:sldChg chg="del">
        <pc:chgData name="小濵 就＠沖縄高専学生" userId="50eba08d-cc0c-4362-90ae-ab503d683fab" providerId="ADAL" clId="{50A22E17-6CEA-4193-9AD1-3637600A8B16}" dt="2024-01-24T04:11:53.002" v="67" actId="47"/>
        <pc:sldMkLst>
          <pc:docMk/>
          <pc:sldMk cId="1624285398" sldId="299"/>
        </pc:sldMkLst>
      </pc:sldChg>
      <pc:sldChg chg="del ord">
        <pc:chgData name="小濵 就＠沖縄高専学生" userId="50eba08d-cc0c-4362-90ae-ab503d683fab" providerId="ADAL" clId="{50A22E17-6CEA-4193-9AD1-3637600A8B16}" dt="2024-01-24T04:16:55.235" v="74" actId="47"/>
        <pc:sldMkLst>
          <pc:docMk/>
          <pc:sldMk cId="2439127361" sldId="300"/>
        </pc:sldMkLst>
      </pc:sldChg>
      <pc:sldChg chg="del">
        <pc:chgData name="小濵 就＠沖縄高専学生" userId="50eba08d-cc0c-4362-90ae-ab503d683fab" providerId="ADAL" clId="{50A22E17-6CEA-4193-9AD1-3637600A8B16}" dt="2024-01-24T04:17:39.340" v="75" actId="47"/>
        <pc:sldMkLst>
          <pc:docMk/>
          <pc:sldMk cId="1934382755" sldId="301"/>
        </pc:sldMkLst>
      </pc:sldChg>
      <pc:sldChg chg="addSp delSp modSp add mod ord setBg">
        <pc:chgData name="小濵 就＠沖縄高専学生" userId="50eba08d-cc0c-4362-90ae-ab503d683fab" providerId="ADAL" clId="{50A22E17-6CEA-4193-9AD1-3637600A8B16}" dt="2024-01-25T12:21:55.520" v="5025" actId="14100"/>
        <pc:sldMkLst>
          <pc:docMk/>
          <pc:sldMk cId="2906636212" sldId="302"/>
        </pc:sldMkLst>
        <pc:spChg chg="mod">
          <ac:chgData name="小濵 就＠沖縄高専学生" userId="50eba08d-cc0c-4362-90ae-ab503d683fab" providerId="ADAL" clId="{50A22E17-6CEA-4193-9AD1-3637600A8B16}" dt="2024-01-24T12:26:54.691" v="2074" actId="20577"/>
          <ac:spMkLst>
            <pc:docMk/>
            <pc:sldMk cId="2906636212" sldId="302"/>
            <ac:spMk id="2" creationId="{1F512B99-03D3-8D75-1034-E94D75A65A64}"/>
          </ac:spMkLst>
        </pc:spChg>
        <pc:spChg chg="add del mod">
          <ac:chgData name="小濵 就＠沖縄高専学生" userId="50eba08d-cc0c-4362-90ae-ab503d683fab" providerId="ADAL" clId="{50A22E17-6CEA-4193-9AD1-3637600A8B16}" dt="2024-01-24T12:15:44.184" v="1618" actId="478"/>
          <ac:spMkLst>
            <pc:docMk/>
            <pc:sldMk cId="2906636212" sldId="302"/>
            <ac:spMk id="4" creationId="{1EE2E3C3-E62D-C5A4-F645-44C704190055}"/>
          </ac:spMkLst>
        </pc:spChg>
        <pc:spChg chg="add mod">
          <ac:chgData name="小濵 就＠沖縄高専学生" userId="50eba08d-cc0c-4362-90ae-ab503d683fab" providerId="ADAL" clId="{50A22E17-6CEA-4193-9AD1-3637600A8B16}" dt="2024-01-24T13:16:03.958" v="3470" actId="1076"/>
          <ac:spMkLst>
            <pc:docMk/>
            <pc:sldMk cId="2906636212" sldId="302"/>
            <ac:spMk id="5" creationId="{52AE22E6-6981-6E46-7750-48C974C0C3CF}"/>
          </ac:spMkLst>
        </pc:spChg>
        <pc:spChg chg="add mod">
          <ac:chgData name="小濵 就＠沖縄高専学生" userId="50eba08d-cc0c-4362-90ae-ab503d683fab" providerId="ADAL" clId="{50A22E17-6CEA-4193-9AD1-3637600A8B16}" dt="2024-01-24T13:15:10.920" v="3437" actId="1036"/>
          <ac:spMkLst>
            <pc:docMk/>
            <pc:sldMk cId="2906636212" sldId="302"/>
            <ac:spMk id="6" creationId="{51CC285F-53E0-09B7-24DF-D835E4F7A4C3}"/>
          </ac:spMkLst>
        </pc:spChg>
        <pc:spChg chg="add mod">
          <ac:chgData name="小濵 就＠沖縄高専学生" userId="50eba08d-cc0c-4362-90ae-ab503d683fab" providerId="ADAL" clId="{50A22E17-6CEA-4193-9AD1-3637600A8B16}" dt="2024-01-24T13:15:10.920" v="3437" actId="1036"/>
          <ac:spMkLst>
            <pc:docMk/>
            <pc:sldMk cId="2906636212" sldId="302"/>
            <ac:spMk id="7" creationId="{E3F34FAE-49AC-82CA-6DF5-C68B8DD2C23B}"/>
          </ac:spMkLst>
        </pc:spChg>
        <pc:spChg chg="add mod ord">
          <ac:chgData name="小濵 就＠沖縄高専学生" userId="50eba08d-cc0c-4362-90ae-ab503d683fab" providerId="ADAL" clId="{50A22E17-6CEA-4193-9AD1-3637600A8B16}" dt="2024-01-24T13:15:10.920" v="3437" actId="1036"/>
          <ac:spMkLst>
            <pc:docMk/>
            <pc:sldMk cId="2906636212" sldId="302"/>
            <ac:spMk id="8" creationId="{AF46677A-0B11-6C5A-EC34-9BF7E2044C3A}"/>
          </ac:spMkLst>
        </pc:spChg>
        <pc:spChg chg="add mod ord">
          <ac:chgData name="小濵 就＠沖縄高専学生" userId="50eba08d-cc0c-4362-90ae-ab503d683fab" providerId="ADAL" clId="{50A22E17-6CEA-4193-9AD1-3637600A8B16}" dt="2024-01-25T12:21:55.520" v="5025" actId="14100"/>
          <ac:spMkLst>
            <pc:docMk/>
            <pc:sldMk cId="2906636212" sldId="302"/>
            <ac:spMk id="9" creationId="{E9C29918-0A51-FBEC-3507-44A84BCB0370}"/>
          </ac:spMkLst>
        </pc:spChg>
        <pc:spChg chg="add mod ord">
          <ac:chgData name="小濵 就＠沖縄高専学生" userId="50eba08d-cc0c-4362-90ae-ab503d683fab" providerId="ADAL" clId="{50A22E17-6CEA-4193-9AD1-3637600A8B16}" dt="2024-01-24T13:14:10.511" v="3355" actId="1037"/>
          <ac:spMkLst>
            <pc:docMk/>
            <pc:sldMk cId="2906636212" sldId="302"/>
            <ac:spMk id="10" creationId="{6AE5613B-BCDE-1432-E275-A260651D6EF4}"/>
          </ac:spMkLst>
        </pc:spChg>
        <pc:spChg chg="add mod ord">
          <ac:chgData name="小濵 就＠沖縄高専学生" userId="50eba08d-cc0c-4362-90ae-ab503d683fab" providerId="ADAL" clId="{50A22E17-6CEA-4193-9AD1-3637600A8B16}" dt="2024-01-24T13:14:10.511" v="3355" actId="1037"/>
          <ac:spMkLst>
            <pc:docMk/>
            <pc:sldMk cId="2906636212" sldId="302"/>
            <ac:spMk id="11" creationId="{E0D44DAB-F4D3-0321-0E69-518CF21245B7}"/>
          </ac:spMkLst>
        </pc:spChg>
        <pc:spChg chg="del mod">
          <ac:chgData name="小濵 就＠沖縄高専学生" userId="50eba08d-cc0c-4362-90ae-ab503d683fab" providerId="ADAL" clId="{50A22E17-6CEA-4193-9AD1-3637600A8B16}" dt="2024-01-24T04:57:44.489" v="413" actId="478"/>
          <ac:spMkLst>
            <pc:docMk/>
            <pc:sldMk cId="2906636212" sldId="302"/>
            <ac:spMk id="12" creationId="{B15A43D3-1AE9-EA5A-5DA6-31398F30FEC2}"/>
          </ac:spMkLst>
        </pc:spChg>
        <pc:spChg chg="add del mod">
          <ac:chgData name="小濵 就＠沖縄高専学生" userId="50eba08d-cc0c-4362-90ae-ab503d683fab" providerId="ADAL" clId="{50A22E17-6CEA-4193-9AD1-3637600A8B16}" dt="2024-01-24T12:41:31.314" v="2591" actId="478"/>
          <ac:spMkLst>
            <pc:docMk/>
            <pc:sldMk cId="2906636212" sldId="302"/>
            <ac:spMk id="12" creationId="{FD1903AF-2995-BBCE-E825-080DA2905CF1}"/>
          </ac:spMkLst>
        </pc:spChg>
        <pc:spChg chg="add del mod">
          <ac:chgData name="小濵 就＠沖縄高専学生" userId="50eba08d-cc0c-4362-90ae-ab503d683fab" providerId="ADAL" clId="{50A22E17-6CEA-4193-9AD1-3637600A8B16}" dt="2024-01-24T12:41:22.416" v="2590" actId="478"/>
          <ac:spMkLst>
            <pc:docMk/>
            <pc:sldMk cId="2906636212" sldId="302"/>
            <ac:spMk id="13" creationId="{9ED00E7E-0D87-E75D-D9E5-30342E850799}"/>
          </ac:spMkLst>
        </pc:spChg>
        <pc:spChg chg="add del mod">
          <ac:chgData name="小濵 就＠沖縄高専学生" userId="50eba08d-cc0c-4362-90ae-ab503d683fab" providerId="ADAL" clId="{50A22E17-6CEA-4193-9AD1-3637600A8B16}" dt="2024-01-24T05:06:58.170" v="693" actId="478"/>
          <ac:spMkLst>
            <pc:docMk/>
            <pc:sldMk cId="2906636212" sldId="302"/>
            <ac:spMk id="13" creationId="{D7704F26-7D98-F6CD-BB0E-B9A5671A6FDB}"/>
          </ac:spMkLst>
        </pc:spChg>
        <pc:spChg chg="add mod ord">
          <ac:chgData name="小濵 就＠沖縄高専学生" userId="50eba08d-cc0c-4362-90ae-ab503d683fab" providerId="ADAL" clId="{50A22E17-6CEA-4193-9AD1-3637600A8B16}" dt="2024-01-24T13:14:10.511" v="3355" actId="1037"/>
          <ac:spMkLst>
            <pc:docMk/>
            <pc:sldMk cId="2906636212" sldId="302"/>
            <ac:spMk id="14" creationId="{8E9DA48E-AEF1-91B8-DE44-DBDB902D609C}"/>
          </ac:spMkLst>
        </pc:spChg>
        <pc:spChg chg="add mod">
          <ac:chgData name="小濵 就＠沖縄高専学生" userId="50eba08d-cc0c-4362-90ae-ab503d683fab" providerId="ADAL" clId="{50A22E17-6CEA-4193-9AD1-3637600A8B16}" dt="2024-01-24T13:16:08.225" v="3471" actId="1076"/>
          <ac:spMkLst>
            <pc:docMk/>
            <pc:sldMk cId="2906636212" sldId="302"/>
            <ac:spMk id="16" creationId="{536F3E42-2565-07AC-C9C5-2AD1C08FB902}"/>
          </ac:spMkLst>
        </pc:spChg>
        <pc:spChg chg="add mod ord">
          <ac:chgData name="小濵 就＠沖縄高専学生" userId="50eba08d-cc0c-4362-90ae-ab503d683fab" providerId="ADAL" clId="{50A22E17-6CEA-4193-9AD1-3637600A8B16}" dt="2024-01-25T12:21:47.946" v="5024" actId="14100"/>
          <ac:spMkLst>
            <pc:docMk/>
            <pc:sldMk cId="2906636212" sldId="302"/>
            <ac:spMk id="17" creationId="{AB5D0031-28F5-B936-2DFC-02BAEDFAA43A}"/>
          </ac:spMkLst>
        </pc:spChg>
        <pc:spChg chg="add mod ord">
          <ac:chgData name="小濵 就＠沖縄高専学生" userId="50eba08d-cc0c-4362-90ae-ab503d683fab" providerId="ADAL" clId="{50A22E17-6CEA-4193-9AD1-3637600A8B16}" dt="2024-01-24T13:15:24.468" v="3439" actId="1076"/>
          <ac:spMkLst>
            <pc:docMk/>
            <pc:sldMk cId="2906636212" sldId="302"/>
            <ac:spMk id="18" creationId="{1497ED48-A1EC-099E-A1A9-07821E1DDE7C}"/>
          </ac:spMkLst>
        </pc:spChg>
        <pc:spChg chg="add del mod">
          <ac:chgData name="小濵 就＠沖縄高専学生" userId="50eba08d-cc0c-4362-90ae-ab503d683fab" providerId="ADAL" clId="{50A22E17-6CEA-4193-9AD1-3637600A8B16}" dt="2024-01-24T12:56:03.727" v="2739" actId="478"/>
          <ac:spMkLst>
            <pc:docMk/>
            <pc:sldMk cId="2906636212" sldId="302"/>
            <ac:spMk id="19" creationId="{DB7BC69B-AED4-3984-AE34-7566C2796D5E}"/>
          </ac:spMkLst>
        </pc:spChg>
        <pc:spChg chg="add del mod ord">
          <ac:chgData name="小濵 就＠沖縄高専学生" userId="50eba08d-cc0c-4362-90ae-ab503d683fab" providerId="ADAL" clId="{50A22E17-6CEA-4193-9AD1-3637600A8B16}" dt="2024-01-24T12:56:06.643" v="2740" actId="478"/>
          <ac:spMkLst>
            <pc:docMk/>
            <pc:sldMk cId="2906636212" sldId="302"/>
            <ac:spMk id="20" creationId="{B0200FDC-5ED5-498A-0143-EABA1C504F03}"/>
          </ac:spMkLst>
        </pc:spChg>
        <pc:picChg chg="mod ord">
          <ac:chgData name="小濵 就＠沖縄高専学生" userId="50eba08d-cc0c-4362-90ae-ab503d683fab" providerId="ADAL" clId="{50A22E17-6CEA-4193-9AD1-3637600A8B16}" dt="2024-01-24T13:14:10.511" v="3355" actId="1037"/>
          <ac:picMkLst>
            <pc:docMk/>
            <pc:sldMk cId="2906636212" sldId="302"/>
            <ac:picMk id="15" creationId="{E76ECA15-F817-09CD-7962-4B6E0FE761AE}"/>
          </ac:picMkLst>
        </pc:picChg>
      </pc:sldChg>
      <pc:sldChg chg="addSp delSp modSp mod ord setBg">
        <pc:chgData name="小濵 就＠沖縄高専学生" userId="50eba08d-cc0c-4362-90ae-ab503d683fab" providerId="ADAL" clId="{50A22E17-6CEA-4193-9AD1-3637600A8B16}" dt="2024-01-24T06:35:39.981" v="1215"/>
        <pc:sldMkLst>
          <pc:docMk/>
          <pc:sldMk cId="2060289659" sldId="303"/>
        </pc:sldMkLst>
        <pc:spChg chg="del">
          <ac:chgData name="小濵 就＠沖縄高専学生" userId="50eba08d-cc0c-4362-90ae-ab503d683fab" providerId="ADAL" clId="{50A22E17-6CEA-4193-9AD1-3637600A8B16}" dt="2024-01-24T04:21:29.640" v="97" actId="478"/>
          <ac:spMkLst>
            <pc:docMk/>
            <pc:sldMk cId="2060289659" sldId="303"/>
            <ac:spMk id="2" creationId="{1F512B99-03D3-8D75-1034-E94D75A65A64}"/>
          </ac:spMkLst>
        </pc:spChg>
        <pc:spChg chg="del mod">
          <ac:chgData name="小濵 就＠沖縄高専学生" userId="50eba08d-cc0c-4362-90ae-ab503d683fab" providerId="ADAL" clId="{50A22E17-6CEA-4193-9AD1-3637600A8B16}" dt="2024-01-24T04:21:36.500" v="100" actId="478"/>
          <ac:spMkLst>
            <pc:docMk/>
            <pc:sldMk cId="2060289659" sldId="303"/>
            <ac:spMk id="3" creationId="{5DEF073C-3C88-906E-9A69-CB79FE7AA718}"/>
          </ac:spMkLst>
        </pc:spChg>
        <pc:spChg chg="add mod">
          <ac:chgData name="小濵 就＠沖縄高専学生" userId="50eba08d-cc0c-4362-90ae-ab503d683fab" providerId="ADAL" clId="{50A22E17-6CEA-4193-9AD1-3637600A8B16}" dt="2024-01-24T06:34:21.464" v="1203" actId="207"/>
          <ac:spMkLst>
            <pc:docMk/>
            <pc:sldMk cId="2060289659" sldId="303"/>
            <ac:spMk id="4" creationId="{DD8248BC-0064-EAF0-130E-746BFFE7DF68}"/>
          </ac:spMkLst>
        </pc:spChg>
        <pc:spChg chg="add mod">
          <ac:chgData name="小濵 就＠沖縄高専学生" userId="50eba08d-cc0c-4362-90ae-ab503d683fab" providerId="ADAL" clId="{50A22E17-6CEA-4193-9AD1-3637600A8B16}" dt="2024-01-24T04:21:44.916" v="108" actId="1076"/>
          <ac:spMkLst>
            <pc:docMk/>
            <pc:sldMk cId="2060289659" sldId="303"/>
            <ac:spMk id="6" creationId="{04B5A71A-D5BA-0932-835F-A037C5A39AFB}"/>
          </ac:spMkLst>
        </pc:spChg>
      </pc:sldChg>
      <pc:sldChg chg="addSp delSp modSp mod ord setBg">
        <pc:chgData name="小濵 就＠沖縄高専学生" userId="50eba08d-cc0c-4362-90ae-ab503d683fab" providerId="ADAL" clId="{50A22E17-6CEA-4193-9AD1-3637600A8B16}" dt="2024-01-24T06:35:39.981" v="1215"/>
        <pc:sldMkLst>
          <pc:docMk/>
          <pc:sldMk cId="3883998022" sldId="304"/>
        </pc:sldMkLst>
        <pc:spChg chg="del">
          <ac:chgData name="小濵 就＠沖縄高専学生" userId="50eba08d-cc0c-4362-90ae-ab503d683fab" providerId="ADAL" clId="{50A22E17-6CEA-4193-9AD1-3637600A8B16}" dt="2024-01-24T04:20:53.829" v="83" actId="478"/>
          <ac:spMkLst>
            <pc:docMk/>
            <pc:sldMk cId="3883998022" sldId="304"/>
            <ac:spMk id="2" creationId="{1F512B99-03D3-8D75-1034-E94D75A65A64}"/>
          </ac:spMkLst>
        </pc:spChg>
        <pc:spChg chg="del mod">
          <ac:chgData name="小濵 就＠沖縄高専学生" userId="50eba08d-cc0c-4362-90ae-ab503d683fab" providerId="ADAL" clId="{50A22E17-6CEA-4193-9AD1-3637600A8B16}" dt="2024-01-24T04:21:07.299" v="88" actId="478"/>
          <ac:spMkLst>
            <pc:docMk/>
            <pc:sldMk cId="3883998022" sldId="304"/>
            <ac:spMk id="3" creationId="{46E4DEB5-4713-4D9F-4B00-AD9FBBCDF556}"/>
          </ac:spMkLst>
        </pc:spChg>
        <pc:spChg chg="add mod">
          <ac:chgData name="小濵 就＠沖縄高専学生" userId="50eba08d-cc0c-4362-90ae-ab503d683fab" providerId="ADAL" clId="{50A22E17-6CEA-4193-9AD1-3637600A8B16}" dt="2024-01-24T06:34:15.723" v="1202" actId="207"/>
          <ac:spMkLst>
            <pc:docMk/>
            <pc:sldMk cId="3883998022" sldId="304"/>
            <ac:spMk id="4" creationId="{8D4F276D-8DFF-29E3-64C6-23920A05C869}"/>
          </ac:spMkLst>
        </pc:spChg>
        <pc:spChg chg="add mod">
          <ac:chgData name="小濵 就＠沖縄高専学生" userId="50eba08d-cc0c-4362-90ae-ab503d683fab" providerId="ADAL" clId="{50A22E17-6CEA-4193-9AD1-3637600A8B16}" dt="2024-01-24T04:21:19.220" v="96" actId="1076"/>
          <ac:spMkLst>
            <pc:docMk/>
            <pc:sldMk cId="3883998022" sldId="304"/>
            <ac:spMk id="6" creationId="{9CE80A1C-B7FC-8069-9930-0B3B63387776}"/>
          </ac:spMkLst>
        </pc:spChg>
      </pc:sldChg>
      <pc:sldChg chg="addSp delSp modSp mod ord setBg">
        <pc:chgData name="小濵 就＠沖縄高専学生" userId="50eba08d-cc0c-4362-90ae-ab503d683fab" providerId="ADAL" clId="{50A22E17-6CEA-4193-9AD1-3637600A8B16}" dt="2024-01-26T02:36:48.818" v="6384" actId="1037"/>
        <pc:sldMkLst>
          <pc:docMk/>
          <pc:sldMk cId="1043773931" sldId="305"/>
        </pc:sldMkLst>
        <pc:spChg chg="del">
          <ac:chgData name="小濵 就＠沖縄高専学生" userId="50eba08d-cc0c-4362-90ae-ab503d683fab" providerId="ADAL" clId="{50A22E17-6CEA-4193-9AD1-3637600A8B16}" dt="2024-01-24T04:26:44.993" v="175" actId="478"/>
          <ac:spMkLst>
            <pc:docMk/>
            <pc:sldMk cId="1043773931" sldId="305"/>
            <ac:spMk id="2" creationId="{1F512B99-03D3-8D75-1034-E94D75A65A64}"/>
          </ac:spMkLst>
        </pc:spChg>
        <pc:spChg chg="del mod">
          <ac:chgData name="小濵 就＠沖縄高専学生" userId="50eba08d-cc0c-4362-90ae-ab503d683fab" providerId="ADAL" clId="{50A22E17-6CEA-4193-9AD1-3637600A8B16}" dt="2024-01-25T13:35:03.230" v="5228" actId="478"/>
          <ac:spMkLst>
            <pc:docMk/>
            <pc:sldMk cId="1043773931" sldId="305"/>
            <ac:spMk id="2" creationId="{607E857C-6B05-F239-E5A5-8D1F9F3855BA}"/>
          </ac:spMkLst>
        </pc:spChg>
        <pc:spChg chg="mod ord">
          <ac:chgData name="小濵 就＠沖縄高専学生" userId="50eba08d-cc0c-4362-90ae-ab503d683fab" providerId="ADAL" clId="{50A22E17-6CEA-4193-9AD1-3637600A8B16}" dt="2024-01-25T13:33:47.158" v="5199"/>
          <ac:spMkLst>
            <pc:docMk/>
            <pc:sldMk cId="1043773931" sldId="305"/>
            <ac:spMk id="4" creationId="{719DE4D6-E8CB-1391-293D-7D6BD78FDE2F}"/>
          </ac:spMkLst>
        </pc:spChg>
        <pc:spChg chg="add mod">
          <ac:chgData name="小濵 就＠沖縄高専学生" userId="50eba08d-cc0c-4362-90ae-ab503d683fab" providerId="ADAL" clId="{50A22E17-6CEA-4193-9AD1-3637600A8B16}" dt="2024-01-24T06:34:29.792" v="1205" actId="207"/>
          <ac:spMkLst>
            <pc:docMk/>
            <pc:sldMk cId="1043773931" sldId="305"/>
            <ac:spMk id="5" creationId="{6D6036E5-0D34-6E2A-83EA-475375494F5C}"/>
          </ac:spMkLst>
        </pc:spChg>
        <pc:spChg chg="mod">
          <ac:chgData name="小濵 就＠沖縄高専学生" userId="50eba08d-cc0c-4362-90ae-ab503d683fab" providerId="ADAL" clId="{50A22E17-6CEA-4193-9AD1-3637600A8B16}" dt="2024-01-25T13:32:20.476" v="5186" actId="1038"/>
          <ac:spMkLst>
            <pc:docMk/>
            <pc:sldMk cId="1043773931" sldId="305"/>
            <ac:spMk id="8" creationId="{36ED00BB-ED6A-0AA6-C119-CAB22C48A5AB}"/>
          </ac:spMkLst>
        </pc:spChg>
        <pc:spChg chg="mod">
          <ac:chgData name="小濵 就＠沖縄高専学生" userId="50eba08d-cc0c-4362-90ae-ab503d683fab" providerId="ADAL" clId="{50A22E17-6CEA-4193-9AD1-3637600A8B16}" dt="2024-01-25T13:32:20.476" v="5186" actId="1038"/>
          <ac:spMkLst>
            <pc:docMk/>
            <pc:sldMk cId="1043773931" sldId="305"/>
            <ac:spMk id="9" creationId="{2CCADCB7-C2A8-D73B-D4CD-84F8DE6A41BB}"/>
          </ac:spMkLst>
        </pc:spChg>
        <pc:spChg chg="mod">
          <ac:chgData name="小濵 就＠沖縄高専学生" userId="50eba08d-cc0c-4362-90ae-ab503d683fab" providerId="ADAL" clId="{50A22E17-6CEA-4193-9AD1-3637600A8B16}" dt="2024-01-25T13:32:20.476" v="5186" actId="1038"/>
          <ac:spMkLst>
            <pc:docMk/>
            <pc:sldMk cId="1043773931" sldId="305"/>
            <ac:spMk id="10" creationId="{4A557F34-A584-7750-5CD0-4BCB6C97D7AA}"/>
          </ac:spMkLst>
        </pc:spChg>
        <pc:spChg chg="mod">
          <ac:chgData name="小濵 就＠沖縄高専学生" userId="50eba08d-cc0c-4362-90ae-ab503d683fab" providerId="ADAL" clId="{50A22E17-6CEA-4193-9AD1-3637600A8B16}" dt="2024-01-25T13:32:20.476" v="5186" actId="1038"/>
          <ac:spMkLst>
            <pc:docMk/>
            <pc:sldMk cId="1043773931" sldId="305"/>
            <ac:spMk id="11" creationId="{01FC946C-814E-B02F-11F9-9582AB6098E9}"/>
          </ac:spMkLst>
        </pc:spChg>
        <pc:spChg chg="mod">
          <ac:chgData name="小濵 就＠沖縄高専学生" userId="50eba08d-cc0c-4362-90ae-ab503d683fab" providerId="ADAL" clId="{50A22E17-6CEA-4193-9AD1-3637600A8B16}" dt="2024-01-25T13:32:20.476" v="5186" actId="1038"/>
          <ac:spMkLst>
            <pc:docMk/>
            <pc:sldMk cId="1043773931" sldId="305"/>
            <ac:spMk id="12" creationId="{9C88570B-AEE2-C71A-BEB2-C4CD9B78F368}"/>
          </ac:spMkLst>
        </pc:spChg>
        <pc:spChg chg="mod">
          <ac:chgData name="小濵 就＠沖縄高専学生" userId="50eba08d-cc0c-4362-90ae-ab503d683fab" providerId="ADAL" clId="{50A22E17-6CEA-4193-9AD1-3637600A8B16}" dt="2024-01-25T13:32:20.476" v="5186" actId="1038"/>
          <ac:spMkLst>
            <pc:docMk/>
            <pc:sldMk cId="1043773931" sldId="305"/>
            <ac:spMk id="13" creationId="{B4F98895-4B06-18F4-C9E9-A2BB7DDA23AD}"/>
          </ac:spMkLst>
        </pc:spChg>
        <pc:spChg chg="mod">
          <ac:chgData name="小濵 就＠沖縄高専学生" userId="50eba08d-cc0c-4362-90ae-ab503d683fab" providerId="ADAL" clId="{50A22E17-6CEA-4193-9AD1-3637600A8B16}" dt="2024-01-26T01:47:56.273" v="5397" actId="27636"/>
          <ac:spMkLst>
            <pc:docMk/>
            <pc:sldMk cId="1043773931" sldId="305"/>
            <ac:spMk id="14" creationId="{7E9358FD-06FF-EB9A-E319-5D35C13DC6BC}"/>
          </ac:spMkLst>
        </pc:spChg>
        <pc:spChg chg="mod">
          <ac:chgData name="小濵 就＠沖縄高専学生" userId="50eba08d-cc0c-4362-90ae-ab503d683fab" providerId="ADAL" clId="{50A22E17-6CEA-4193-9AD1-3637600A8B16}" dt="2024-01-26T01:47:56.275" v="5398" actId="27636"/>
          <ac:spMkLst>
            <pc:docMk/>
            <pc:sldMk cId="1043773931" sldId="305"/>
            <ac:spMk id="15" creationId="{BA21921D-21D5-1FF1-B563-5870F7F06398}"/>
          </ac:spMkLst>
        </pc:spChg>
        <pc:spChg chg="mod">
          <ac:chgData name="小濵 就＠沖縄高専学生" userId="50eba08d-cc0c-4362-90ae-ab503d683fab" providerId="ADAL" clId="{50A22E17-6CEA-4193-9AD1-3637600A8B16}" dt="2024-01-25T13:32:20.476" v="5186" actId="1038"/>
          <ac:spMkLst>
            <pc:docMk/>
            <pc:sldMk cId="1043773931" sldId="305"/>
            <ac:spMk id="16" creationId="{6ED1E4E2-1D8A-00F5-5A40-D98D199C1ADA}"/>
          </ac:spMkLst>
        </pc:spChg>
        <pc:spChg chg="mod">
          <ac:chgData name="小濵 就＠沖縄高専学生" userId="50eba08d-cc0c-4362-90ae-ab503d683fab" providerId="ADAL" clId="{50A22E17-6CEA-4193-9AD1-3637600A8B16}" dt="2024-01-25T13:32:20.476" v="5186" actId="1038"/>
          <ac:spMkLst>
            <pc:docMk/>
            <pc:sldMk cId="1043773931" sldId="305"/>
            <ac:spMk id="17" creationId="{7C52179B-6C0B-8338-075F-3547C1CFC744}"/>
          </ac:spMkLst>
        </pc:spChg>
        <pc:spChg chg="mod">
          <ac:chgData name="小濵 就＠沖縄高専学生" userId="50eba08d-cc0c-4362-90ae-ab503d683fab" providerId="ADAL" clId="{50A22E17-6CEA-4193-9AD1-3637600A8B16}" dt="2024-01-25T13:32:20.476" v="5186" actId="1038"/>
          <ac:spMkLst>
            <pc:docMk/>
            <pc:sldMk cId="1043773931" sldId="305"/>
            <ac:spMk id="18" creationId="{44B47370-B2CF-2454-C4DF-E14982F13529}"/>
          </ac:spMkLst>
        </pc:spChg>
        <pc:spChg chg="mod">
          <ac:chgData name="小濵 就＠沖縄高専学生" userId="50eba08d-cc0c-4362-90ae-ab503d683fab" providerId="ADAL" clId="{50A22E17-6CEA-4193-9AD1-3637600A8B16}" dt="2024-01-26T02:36:48.818" v="6384" actId="1037"/>
          <ac:spMkLst>
            <pc:docMk/>
            <pc:sldMk cId="1043773931" sldId="305"/>
            <ac:spMk id="19" creationId="{9B8332A7-A926-9774-3032-5A4DC97895B3}"/>
          </ac:spMkLst>
        </pc:spChg>
        <pc:spChg chg="mod">
          <ac:chgData name="小濵 就＠沖縄高専学生" userId="50eba08d-cc0c-4362-90ae-ab503d683fab" providerId="ADAL" clId="{50A22E17-6CEA-4193-9AD1-3637600A8B16}" dt="2024-01-25T13:32:20.476" v="5186" actId="1038"/>
          <ac:spMkLst>
            <pc:docMk/>
            <pc:sldMk cId="1043773931" sldId="305"/>
            <ac:spMk id="21" creationId="{FAF5EC4E-94EE-FC31-65B4-E04600D281C5}"/>
          </ac:spMkLst>
        </pc:spChg>
        <pc:spChg chg="mod">
          <ac:chgData name="小濵 就＠沖縄高専学生" userId="50eba08d-cc0c-4362-90ae-ab503d683fab" providerId="ADAL" clId="{50A22E17-6CEA-4193-9AD1-3637600A8B16}" dt="2024-01-25T13:38:43.611" v="5327" actId="1076"/>
          <ac:spMkLst>
            <pc:docMk/>
            <pc:sldMk cId="1043773931" sldId="305"/>
            <ac:spMk id="22" creationId="{4F05630D-5F1F-9EED-D516-3F4D94BBE13C}"/>
          </ac:spMkLst>
        </pc:spChg>
        <pc:spChg chg="mod">
          <ac:chgData name="小濵 就＠沖縄高専学生" userId="50eba08d-cc0c-4362-90ae-ab503d683fab" providerId="ADAL" clId="{50A22E17-6CEA-4193-9AD1-3637600A8B16}" dt="2024-01-25T13:32:20.476" v="5186" actId="1038"/>
          <ac:spMkLst>
            <pc:docMk/>
            <pc:sldMk cId="1043773931" sldId="305"/>
            <ac:spMk id="23" creationId="{B96E64DC-0F69-3198-ADE5-CAADD2AE9C61}"/>
          </ac:spMkLst>
        </pc:spChg>
        <pc:spChg chg="mod ord">
          <ac:chgData name="小濵 就＠沖縄高専学生" userId="50eba08d-cc0c-4362-90ae-ab503d683fab" providerId="ADAL" clId="{50A22E17-6CEA-4193-9AD1-3637600A8B16}" dt="2024-01-25T13:30:45.901" v="5122" actId="167"/>
          <ac:spMkLst>
            <pc:docMk/>
            <pc:sldMk cId="1043773931" sldId="305"/>
            <ac:spMk id="24" creationId="{B614CD0E-9F2B-256D-B509-5B2FADE16B79}"/>
          </ac:spMkLst>
        </pc:spChg>
        <pc:spChg chg="mod ord">
          <ac:chgData name="小濵 就＠沖縄高専学生" userId="50eba08d-cc0c-4362-90ae-ab503d683fab" providerId="ADAL" clId="{50A22E17-6CEA-4193-9AD1-3637600A8B16}" dt="2024-01-25T13:30:45.901" v="5122" actId="167"/>
          <ac:spMkLst>
            <pc:docMk/>
            <pc:sldMk cId="1043773931" sldId="305"/>
            <ac:spMk id="25" creationId="{07161FE1-C35C-4923-6865-338D58B2BD92}"/>
          </ac:spMkLst>
        </pc:spChg>
        <pc:spChg chg="del mod">
          <ac:chgData name="小濵 就＠沖縄高専学生" userId="50eba08d-cc0c-4362-90ae-ab503d683fab" providerId="ADAL" clId="{50A22E17-6CEA-4193-9AD1-3637600A8B16}" dt="2024-01-25T13:35:54.592" v="5247" actId="478"/>
          <ac:spMkLst>
            <pc:docMk/>
            <pc:sldMk cId="1043773931" sldId="305"/>
            <ac:spMk id="26" creationId="{D5EF9D38-6978-5358-952E-F04C7B30F9B9}"/>
          </ac:spMkLst>
        </pc:spChg>
        <pc:spChg chg="mod">
          <ac:chgData name="小濵 就＠沖縄高専学生" userId="50eba08d-cc0c-4362-90ae-ab503d683fab" providerId="ADAL" clId="{50A22E17-6CEA-4193-9AD1-3637600A8B16}" dt="2024-01-25T13:40:37.466" v="5334" actId="13926"/>
          <ac:spMkLst>
            <pc:docMk/>
            <pc:sldMk cId="1043773931" sldId="305"/>
            <ac:spMk id="27" creationId="{CD8FED12-789E-6BE3-8B17-1FDE09F0119D}"/>
          </ac:spMkLst>
        </pc:spChg>
        <pc:spChg chg="add mod">
          <ac:chgData name="小濵 就＠沖縄高専学生" userId="50eba08d-cc0c-4362-90ae-ab503d683fab" providerId="ADAL" clId="{50A22E17-6CEA-4193-9AD1-3637600A8B16}" dt="2024-01-25T13:38:43.611" v="5327" actId="1076"/>
          <ac:spMkLst>
            <pc:docMk/>
            <pc:sldMk cId="1043773931" sldId="305"/>
            <ac:spMk id="29" creationId="{DEEF5CE7-14CC-890A-8A8E-6A74F91AC3CB}"/>
          </ac:spMkLst>
        </pc:spChg>
        <pc:spChg chg="add mod">
          <ac:chgData name="小濵 就＠沖縄高専学生" userId="50eba08d-cc0c-4362-90ae-ab503d683fab" providerId="ADAL" clId="{50A22E17-6CEA-4193-9AD1-3637600A8B16}" dt="2024-01-26T01:44:01.338" v="5366"/>
          <ac:spMkLst>
            <pc:docMk/>
            <pc:sldMk cId="1043773931" sldId="305"/>
            <ac:spMk id="30" creationId="{C0E971C4-BF01-EFBD-1BD4-2F8A36D3FE6E}"/>
          </ac:spMkLst>
        </pc:spChg>
        <pc:spChg chg="add mod ord">
          <ac:chgData name="小濵 就＠沖縄高専学生" userId="50eba08d-cc0c-4362-90ae-ab503d683fab" providerId="ADAL" clId="{50A22E17-6CEA-4193-9AD1-3637600A8B16}" dt="2024-01-25T13:40:16.463" v="5332" actId="1582"/>
          <ac:spMkLst>
            <pc:docMk/>
            <pc:sldMk cId="1043773931" sldId="305"/>
            <ac:spMk id="31" creationId="{90C717F7-F2C1-73E9-6B53-6CF05F8D4263}"/>
          </ac:spMkLst>
        </pc:spChg>
        <pc:picChg chg="mod">
          <ac:chgData name="小濵 就＠沖縄高専学生" userId="50eba08d-cc0c-4362-90ae-ab503d683fab" providerId="ADAL" clId="{50A22E17-6CEA-4193-9AD1-3637600A8B16}" dt="2024-01-25T13:32:20.476" v="5186" actId="1038"/>
          <ac:picMkLst>
            <pc:docMk/>
            <pc:sldMk cId="1043773931" sldId="305"/>
            <ac:picMk id="6" creationId="{C7EDA5FC-2931-723B-33ED-B7C9B143A2FB}"/>
          </ac:picMkLst>
        </pc:picChg>
        <pc:picChg chg="mod">
          <ac:chgData name="小濵 就＠沖縄高専学生" userId="50eba08d-cc0c-4362-90ae-ab503d683fab" providerId="ADAL" clId="{50A22E17-6CEA-4193-9AD1-3637600A8B16}" dt="2024-01-25T13:32:20.476" v="5186" actId="1038"/>
          <ac:picMkLst>
            <pc:docMk/>
            <pc:sldMk cId="1043773931" sldId="305"/>
            <ac:picMk id="7" creationId="{B28D2E37-A54F-9CE6-5813-80CB99B60BA8}"/>
          </ac:picMkLst>
        </pc:picChg>
        <pc:picChg chg="add del mod">
          <ac:chgData name="小濵 就＠沖縄高専学生" userId="50eba08d-cc0c-4362-90ae-ab503d683fab" providerId="ADAL" clId="{50A22E17-6CEA-4193-9AD1-3637600A8B16}" dt="2024-01-25T13:38:47.434" v="5328" actId="1076"/>
          <ac:picMkLst>
            <pc:docMk/>
            <pc:sldMk cId="1043773931" sldId="305"/>
            <ac:picMk id="28" creationId="{2430E139-688A-C084-F0E3-ABB69CF953DC}"/>
          </ac:picMkLst>
        </pc:picChg>
      </pc:sldChg>
      <pc:sldChg chg="addSp delSp modSp del mod ord">
        <pc:chgData name="小濵 就＠沖縄高専学生" userId="50eba08d-cc0c-4362-90ae-ab503d683fab" providerId="ADAL" clId="{50A22E17-6CEA-4193-9AD1-3637600A8B16}" dt="2024-01-24T04:46:12.939" v="377" actId="47"/>
        <pc:sldMkLst>
          <pc:docMk/>
          <pc:sldMk cId="2026414722" sldId="306"/>
        </pc:sldMkLst>
        <pc:picChg chg="add del mod">
          <ac:chgData name="小濵 就＠沖縄高専学生" userId="50eba08d-cc0c-4362-90ae-ab503d683fab" providerId="ADAL" clId="{50A22E17-6CEA-4193-9AD1-3637600A8B16}" dt="2024-01-24T04:24:24.735" v="166" actId="478"/>
          <ac:picMkLst>
            <pc:docMk/>
            <pc:sldMk cId="2026414722" sldId="306"/>
            <ac:picMk id="3" creationId="{0982841E-CD45-20BD-E209-1C25C0AF989C}"/>
          </ac:picMkLst>
        </pc:picChg>
        <pc:picChg chg="mod">
          <ac:chgData name="小濵 就＠沖縄高専学生" userId="50eba08d-cc0c-4362-90ae-ab503d683fab" providerId="ADAL" clId="{50A22E17-6CEA-4193-9AD1-3637600A8B16}" dt="2024-01-24T04:24:08.494" v="165"/>
          <ac:picMkLst>
            <pc:docMk/>
            <pc:sldMk cId="2026414722" sldId="306"/>
            <ac:picMk id="6" creationId="{54689C4C-1C9B-5010-FBAF-71FF79F78A1A}"/>
          </ac:picMkLst>
        </pc:picChg>
      </pc:sldChg>
      <pc:sldChg chg="add">
        <pc:chgData name="小濵 就＠沖縄高専学生" userId="50eba08d-cc0c-4362-90ae-ab503d683fab" providerId="ADAL" clId="{50A22E17-6CEA-4193-9AD1-3637600A8B16}" dt="2024-01-24T04:04:28.946" v="1"/>
        <pc:sldMkLst>
          <pc:docMk/>
          <pc:sldMk cId="1439613542" sldId="307"/>
        </pc:sldMkLst>
      </pc:sldChg>
      <pc:sldChg chg="add">
        <pc:chgData name="小濵 就＠沖縄高専学生" userId="50eba08d-cc0c-4362-90ae-ab503d683fab" providerId="ADAL" clId="{50A22E17-6CEA-4193-9AD1-3637600A8B16}" dt="2024-01-24T04:05:06.035" v="3"/>
        <pc:sldMkLst>
          <pc:docMk/>
          <pc:sldMk cId="840164492" sldId="308"/>
        </pc:sldMkLst>
      </pc:sldChg>
      <pc:sldChg chg="add">
        <pc:chgData name="小濵 就＠沖縄高専学生" userId="50eba08d-cc0c-4362-90ae-ab503d683fab" providerId="ADAL" clId="{50A22E17-6CEA-4193-9AD1-3637600A8B16}" dt="2024-01-24T04:05:38.543" v="5"/>
        <pc:sldMkLst>
          <pc:docMk/>
          <pc:sldMk cId="179323255" sldId="309"/>
        </pc:sldMkLst>
      </pc:sldChg>
      <pc:sldChg chg="modSp add mod">
        <pc:chgData name="小濵 就＠沖縄高専学生" userId="50eba08d-cc0c-4362-90ae-ab503d683fab" providerId="ADAL" clId="{50A22E17-6CEA-4193-9AD1-3637600A8B16}" dt="2024-01-24T07:11:09.311" v="1246" actId="14100"/>
        <pc:sldMkLst>
          <pc:docMk/>
          <pc:sldMk cId="131478274" sldId="310"/>
        </pc:sldMkLst>
        <pc:spChg chg="mod">
          <ac:chgData name="小濵 就＠沖縄高専学生" userId="50eba08d-cc0c-4362-90ae-ab503d683fab" providerId="ADAL" clId="{50A22E17-6CEA-4193-9AD1-3637600A8B16}" dt="2024-01-24T07:11:06.224" v="1245" actId="14100"/>
          <ac:spMkLst>
            <pc:docMk/>
            <pc:sldMk cId="131478274" sldId="310"/>
            <ac:spMk id="23" creationId="{9599AF22-0712-0AB9-8845-486333D30C08}"/>
          </ac:spMkLst>
        </pc:spChg>
        <pc:spChg chg="mod">
          <ac:chgData name="小濵 就＠沖縄高専学生" userId="50eba08d-cc0c-4362-90ae-ab503d683fab" providerId="ADAL" clId="{50A22E17-6CEA-4193-9AD1-3637600A8B16}" dt="2024-01-24T07:11:09.311" v="1246" actId="14100"/>
          <ac:spMkLst>
            <pc:docMk/>
            <pc:sldMk cId="131478274" sldId="310"/>
            <ac:spMk id="24" creationId="{94945FEF-1A39-B6EF-04B8-643C6F03C3A3}"/>
          </ac:spMkLst>
        </pc:spChg>
      </pc:sldChg>
      <pc:sldChg chg="modSp add mod">
        <pc:chgData name="小濵 就＠沖縄高専学生" userId="50eba08d-cc0c-4362-90ae-ab503d683fab" providerId="ADAL" clId="{50A22E17-6CEA-4193-9AD1-3637600A8B16}" dt="2024-01-24T07:10:44.611" v="1242" actId="14100"/>
        <pc:sldMkLst>
          <pc:docMk/>
          <pc:sldMk cId="4241838470" sldId="311"/>
        </pc:sldMkLst>
        <pc:spChg chg="mod">
          <ac:chgData name="小濵 就＠沖縄高専学生" userId="50eba08d-cc0c-4362-90ae-ab503d683fab" providerId="ADAL" clId="{50A22E17-6CEA-4193-9AD1-3637600A8B16}" dt="2024-01-24T07:10:41.834" v="1241" actId="14100"/>
          <ac:spMkLst>
            <pc:docMk/>
            <pc:sldMk cId="4241838470" sldId="311"/>
            <ac:spMk id="21" creationId="{349148FC-F661-D1EA-189C-9982ABDB1EDA}"/>
          </ac:spMkLst>
        </pc:spChg>
        <pc:spChg chg="mod">
          <ac:chgData name="小濵 就＠沖縄高専学生" userId="50eba08d-cc0c-4362-90ae-ab503d683fab" providerId="ADAL" clId="{50A22E17-6CEA-4193-9AD1-3637600A8B16}" dt="2024-01-24T07:10:44.611" v="1242" actId="14100"/>
          <ac:spMkLst>
            <pc:docMk/>
            <pc:sldMk cId="4241838470" sldId="311"/>
            <ac:spMk id="22" creationId="{C551EEFE-4957-896F-2732-8F452E5FE403}"/>
          </ac:spMkLst>
        </pc:spChg>
      </pc:sldChg>
      <pc:sldChg chg="add">
        <pc:chgData name="小濵 就＠沖縄高専学生" userId="50eba08d-cc0c-4362-90ae-ab503d683fab" providerId="ADAL" clId="{50A22E17-6CEA-4193-9AD1-3637600A8B16}" dt="2024-01-24T04:09:46.566" v="7"/>
        <pc:sldMkLst>
          <pc:docMk/>
          <pc:sldMk cId="1301972947" sldId="312"/>
        </pc:sldMkLst>
      </pc:sldChg>
      <pc:sldChg chg="addSp modSp add mod">
        <pc:chgData name="小濵 就＠沖縄高専学生" userId="50eba08d-cc0c-4362-90ae-ab503d683fab" providerId="ADAL" clId="{50A22E17-6CEA-4193-9AD1-3637600A8B16}" dt="2024-01-24T12:08:01.769" v="1322" actId="1076"/>
        <pc:sldMkLst>
          <pc:docMk/>
          <pc:sldMk cId="3110361644" sldId="313"/>
        </pc:sldMkLst>
        <pc:spChg chg="add mod">
          <ac:chgData name="小濵 就＠沖縄高専学生" userId="50eba08d-cc0c-4362-90ae-ab503d683fab" providerId="ADAL" clId="{50A22E17-6CEA-4193-9AD1-3637600A8B16}" dt="2024-01-24T12:08:01.769" v="1322" actId="1076"/>
          <ac:spMkLst>
            <pc:docMk/>
            <pc:sldMk cId="3110361644" sldId="313"/>
            <ac:spMk id="2" creationId="{C1EA9FD9-E2A9-2FB4-59FF-F8EBD1568D53}"/>
          </ac:spMkLst>
        </pc:spChg>
        <pc:spChg chg="mod">
          <ac:chgData name="小濵 就＠沖縄高専学生" userId="50eba08d-cc0c-4362-90ae-ab503d683fab" providerId="ADAL" clId="{50A22E17-6CEA-4193-9AD1-3637600A8B16}" dt="2024-01-24T04:11:20.030" v="54" actId="1076"/>
          <ac:spMkLst>
            <pc:docMk/>
            <pc:sldMk cId="3110361644" sldId="313"/>
            <ac:spMk id="5" creationId="{E5D00554-B37C-251B-1525-E8E5A9E8A019}"/>
          </ac:spMkLst>
        </pc:spChg>
        <pc:picChg chg="mod">
          <ac:chgData name="小濵 就＠沖縄高専学生" userId="50eba08d-cc0c-4362-90ae-ab503d683fab" providerId="ADAL" clId="{50A22E17-6CEA-4193-9AD1-3637600A8B16}" dt="2024-01-24T04:11:43.782" v="66" actId="1036"/>
          <ac:picMkLst>
            <pc:docMk/>
            <pc:sldMk cId="3110361644" sldId="313"/>
            <ac:picMk id="11" creationId="{A909E448-07F7-9378-9314-E1A449DE1D46}"/>
          </ac:picMkLst>
        </pc:picChg>
        <pc:picChg chg="mod">
          <ac:chgData name="小濵 就＠沖縄高専学生" userId="50eba08d-cc0c-4362-90ae-ab503d683fab" providerId="ADAL" clId="{50A22E17-6CEA-4193-9AD1-3637600A8B16}" dt="2024-01-24T04:11:43.782" v="66" actId="1036"/>
          <ac:picMkLst>
            <pc:docMk/>
            <pc:sldMk cId="3110361644" sldId="313"/>
            <ac:picMk id="2052" creationId="{5CB674AE-DE18-3395-440D-B59FB77586F3}"/>
          </ac:picMkLst>
        </pc:picChg>
      </pc:sldChg>
      <pc:sldChg chg="addSp delSp modSp add mod">
        <pc:chgData name="小濵 就＠沖縄高専学生" userId="50eba08d-cc0c-4362-90ae-ab503d683fab" providerId="ADAL" clId="{50A22E17-6CEA-4193-9AD1-3637600A8B16}" dt="2024-01-24T07:16:12.340" v="1264"/>
        <pc:sldMkLst>
          <pc:docMk/>
          <pc:sldMk cId="216650430" sldId="314"/>
        </pc:sldMkLst>
        <pc:spChg chg="del">
          <ac:chgData name="小濵 就＠沖縄高専学生" userId="50eba08d-cc0c-4362-90ae-ab503d683fab" providerId="ADAL" clId="{50A22E17-6CEA-4193-9AD1-3637600A8B16}" dt="2024-01-24T06:25:35.190" v="1163" actId="478"/>
          <ac:spMkLst>
            <pc:docMk/>
            <pc:sldMk cId="216650430" sldId="314"/>
            <ac:spMk id="2" creationId="{1F512B99-03D3-8D75-1034-E94D75A65A64}"/>
          </ac:spMkLst>
        </pc:spChg>
        <pc:spChg chg="mod">
          <ac:chgData name="小濵 就＠沖縄高専学生" userId="50eba08d-cc0c-4362-90ae-ab503d683fab" providerId="ADAL" clId="{50A22E17-6CEA-4193-9AD1-3637600A8B16}" dt="2024-01-24T07:15:36.800" v="1255" actId="1076"/>
          <ac:spMkLst>
            <pc:docMk/>
            <pc:sldMk cId="216650430" sldId="314"/>
            <ac:spMk id="3" creationId="{60A6FD6A-70E9-8A7E-595A-B0F07D77CEE5}"/>
          </ac:spMkLst>
        </pc:spChg>
        <pc:spChg chg="mod">
          <ac:chgData name="小濵 就＠沖縄高専学生" userId="50eba08d-cc0c-4362-90ae-ab503d683fab" providerId="ADAL" clId="{50A22E17-6CEA-4193-9AD1-3637600A8B16}" dt="2024-01-24T07:16:09.665" v="1260"/>
          <ac:spMkLst>
            <pc:docMk/>
            <pc:sldMk cId="216650430" sldId="314"/>
            <ac:spMk id="4" creationId="{847A4D98-7289-C6A4-E2CA-27F77B73D2AD}"/>
          </ac:spMkLst>
        </pc:spChg>
        <pc:spChg chg="mod">
          <ac:chgData name="小濵 就＠沖縄高専学生" userId="50eba08d-cc0c-4362-90ae-ab503d683fab" providerId="ADAL" clId="{50A22E17-6CEA-4193-9AD1-3637600A8B16}" dt="2024-01-24T06:26:57.125" v="1177" actId="164"/>
          <ac:spMkLst>
            <pc:docMk/>
            <pc:sldMk cId="216650430" sldId="314"/>
            <ac:spMk id="5" creationId="{588F1FC6-15F1-6F2B-B789-752F8D3A2312}"/>
          </ac:spMkLst>
        </pc:spChg>
        <pc:spChg chg="mod">
          <ac:chgData name="小濵 就＠沖縄高専学生" userId="50eba08d-cc0c-4362-90ae-ab503d683fab" providerId="ADAL" clId="{50A22E17-6CEA-4193-9AD1-3637600A8B16}" dt="2024-01-24T07:15:46.946" v="1256" actId="1076"/>
          <ac:spMkLst>
            <pc:docMk/>
            <pc:sldMk cId="216650430" sldId="314"/>
            <ac:spMk id="6" creationId="{8A2058E7-E6ED-5BD8-C734-0DFCFA9F265B}"/>
          </ac:spMkLst>
        </pc:spChg>
        <pc:spChg chg="mod">
          <ac:chgData name="小濵 就＠沖縄高専学生" userId="50eba08d-cc0c-4362-90ae-ab503d683fab" providerId="ADAL" clId="{50A22E17-6CEA-4193-9AD1-3637600A8B16}" dt="2024-01-24T07:15:36.800" v="1255" actId="1076"/>
          <ac:spMkLst>
            <pc:docMk/>
            <pc:sldMk cId="216650430" sldId="314"/>
            <ac:spMk id="7" creationId="{62A4F00B-B7B4-0873-5770-5FBC418D6EA1}"/>
          </ac:spMkLst>
        </pc:spChg>
        <pc:spChg chg="mod">
          <ac:chgData name="小濵 就＠沖縄高専学生" userId="50eba08d-cc0c-4362-90ae-ab503d683fab" providerId="ADAL" clId="{50A22E17-6CEA-4193-9AD1-3637600A8B16}" dt="2024-01-24T07:16:12.340" v="1264"/>
          <ac:spMkLst>
            <pc:docMk/>
            <pc:sldMk cId="216650430" sldId="314"/>
            <ac:spMk id="9" creationId="{B0A86CCC-2F85-707D-FB59-8342671EFE0D}"/>
          </ac:spMkLst>
        </pc:spChg>
        <pc:spChg chg="mod">
          <ac:chgData name="小濵 就＠沖縄高専学生" userId="50eba08d-cc0c-4362-90ae-ab503d683fab" providerId="ADAL" clId="{50A22E17-6CEA-4193-9AD1-3637600A8B16}" dt="2024-01-24T07:15:46.946" v="1256" actId="1076"/>
          <ac:spMkLst>
            <pc:docMk/>
            <pc:sldMk cId="216650430" sldId="314"/>
            <ac:spMk id="10" creationId="{64A3CA1A-4D8D-A80E-C6D2-306916D1D12C}"/>
          </ac:spMkLst>
        </pc:spChg>
        <pc:spChg chg="mod">
          <ac:chgData name="小濵 就＠沖縄高専学生" userId="50eba08d-cc0c-4362-90ae-ab503d683fab" providerId="ADAL" clId="{50A22E17-6CEA-4193-9AD1-3637600A8B16}" dt="2024-01-24T07:15:36.800" v="1255" actId="1076"/>
          <ac:spMkLst>
            <pc:docMk/>
            <pc:sldMk cId="216650430" sldId="314"/>
            <ac:spMk id="11" creationId="{DBF34D4A-F4D2-4AEB-59A5-4C1639CDFD2B}"/>
          </ac:spMkLst>
        </pc:spChg>
        <pc:spChg chg="mod">
          <ac:chgData name="小濵 就＠沖縄高専学生" userId="50eba08d-cc0c-4362-90ae-ab503d683fab" providerId="ADAL" clId="{50A22E17-6CEA-4193-9AD1-3637600A8B16}" dt="2024-01-24T05:43:48.649" v="922"/>
          <ac:spMkLst>
            <pc:docMk/>
            <pc:sldMk cId="216650430" sldId="314"/>
            <ac:spMk id="44" creationId="{08524F4A-9BFD-D219-3BB7-556CF7A71ECA}"/>
          </ac:spMkLst>
        </pc:spChg>
        <pc:spChg chg="mod">
          <ac:chgData name="小濵 就＠沖縄高専学生" userId="50eba08d-cc0c-4362-90ae-ab503d683fab" providerId="ADAL" clId="{50A22E17-6CEA-4193-9AD1-3637600A8B16}" dt="2024-01-24T05:43:48.649" v="922"/>
          <ac:spMkLst>
            <pc:docMk/>
            <pc:sldMk cId="216650430" sldId="314"/>
            <ac:spMk id="45" creationId="{422705BA-339F-997E-FDDF-F7AFDE6D12D8}"/>
          </ac:spMkLst>
        </pc:spChg>
        <pc:spChg chg="mod">
          <ac:chgData name="小濵 就＠沖縄高専学生" userId="50eba08d-cc0c-4362-90ae-ab503d683fab" providerId="ADAL" clId="{50A22E17-6CEA-4193-9AD1-3637600A8B16}" dt="2024-01-24T05:43:48.649" v="922"/>
          <ac:spMkLst>
            <pc:docMk/>
            <pc:sldMk cId="216650430" sldId="314"/>
            <ac:spMk id="46" creationId="{5D4758AE-8603-5BF1-5508-9BC999B3C848}"/>
          </ac:spMkLst>
        </pc:spChg>
        <pc:spChg chg="mod">
          <ac:chgData name="小濵 就＠沖縄高専学生" userId="50eba08d-cc0c-4362-90ae-ab503d683fab" providerId="ADAL" clId="{50A22E17-6CEA-4193-9AD1-3637600A8B16}" dt="2024-01-24T05:43:48.649" v="922"/>
          <ac:spMkLst>
            <pc:docMk/>
            <pc:sldMk cId="216650430" sldId="314"/>
            <ac:spMk id="47" creationId="{981D3D79-2125-6805-4774-63934F808836}"/>
          </ac:spMkLst>
        </pc:spChg>
        <pc:spChg chg="mod">
          <ac:chgData name="小濵 就＠沖縄高専学生" userId="50eba08d-cc0c-4362-90ae-ab503d683fab" providerId="ADAL" clId="{50A22E17-6CEA-4193-9AD1-3637600A8B16}" dt="2024-01-24T05:43:48.649" v="922"/>
          <ac:spMkLst>
            <pc:docMk/>
            <pc:sldMk cId="216650430" sldId="314"/>
            <ac:spMk id="48" creationId="{F2E1E3AC-1C1D-156D-275D-951822DFC0C7}"/>
          </ac:spMkLst>
        </pc:spChg>
        <pc:spChg chg="mod">
          <ac:chgData name="小濵 就＠沖縄高専学生" userId="50eba08d-cc0c-4362-90ae-ab503d683fab" providerId="ADAL" clId="{50A22E17-6CEA-4193-9AD1-3637600A8B16}" dt="2024-01-24T05:43:48.649" v="922"/>
          <ac:spMkLst>
            <pc:docMk/>
            <pc:sldMk cId="216650430" sldId="314"/>
            <ac:spMk id="51" creationId="{B0E771F4-49E4-62E0-67E7-594B335D75B9}"/>
          </ac:spMkLst>
        </pc:spChg>
        <pc:spChg chg="mod">
          <ac:chgData name="小濵 就＠沖縄高専学生" userId="50eba08d-cc0c-4362-90ae-ab503d683fab" providerId="ADAL" clId="{50A22E17-6CEA-4193-9AD1-3637600A8B16}" dt="2024-01-24T05:43:48.649" v="922"/>
          <ac:spMkLst>
            <pc:docMk/>
            <pc:sldMk cId="216650430" sldId="314"/>
            <ac:spMk id="52" creationId="{EEA1C2E9-A13C-7B72-6CCA-EAA6F8D22EFE}"/>
          </ac:spMkLst>
        </pc:spChg>
        <pc:spChg chg="mod">
          <ac:chgData name="小濵 就＠沖縄高専学生" userId="50eba08d-cc0c-4362-90ae-ab503d683fab" providerId="ADAL" clId="{50A22E17-6CEA-4193-9AD1-3637600A8B16}" dt="2024-01-24T05:43:48.649" v="922"/>
          <ac:spMkLst>
            <pc:docMk/>
            <pc:sldMk cId="216650430" sldId="314"/>
            <ac:spMk id="53" creationId="{C6B974C5-6B12-689B-A335-4CD96194E48B}"/>
          </ac:spMkLst>
        </pc:spChg>
        <pc:spChg chg="mod">
          <ac:chgData name="小濵 就＠沖縄高専学生" userId="50eba08d-cc0c-4362-90ae-ab503d683fab" providerId="ADAL" clId="{50A22E17-6CEA-4193-9AD1-3637600A8B16}" dt="2024-01-24T05:43:48.649" v="922"/>
          <ac:spMkLst>
            <pc:docMk/>
            <pc:sldMk cId="216650430" sldId="314"/>
            <ac:spMk id="54" creationId="{42794C28-40D7-BE13-34D6-DFF13C8974FE}"/>
          </ac:spMkLst>
        </pc:spChg>
        <pc:spChg chg="mod">
          <ac:chgData name="小濵 就＠沖縄高専学生" userId="50eba08d-cc0c-4362-90ae-ab503d683fab" providerId="ADAL" clId="{50A22E17-6CEA-4193-9AD1-3637600A8B16}" dt="2024-01-24T05:43:48.649" v="922"/>
          <ac:spMkLst>
            <pc:docMk/>
            <pc:sldMk cId="216650430" sldId="314"/>
            <ac:spMk id="55" creationId="{53B1EAF3-CB99-EC0B-D458-F4C7DA65D02A}"/>
          </ac:spMkLst>
        </pc:spChg>
        <pc:spChg chg="mod">
          <ac:chgData name="小濵 就＠沖縄高専学生" userId="50eba08d-cc0c-4362-90ae-ab503d683fab" providerId="ADAL" clId="{50A22E17-6CEA-4193-9AD1-3637600A8B16}" dt="2024-01-24T05:43:48.649" v="922"/>
          <ac:spMkLst>
            <pc:docMk/>
            <pc:sldMk cId="216650430" sldId="314"/>
            <ac:spMk id="56" creationId="{46CAF817-5F78-EABE-B5A0-F0DE44AAB188}"/>
          </ac:spMkLst>
        </pc:spChg>
        <pc:spChg chg="mod">
          <ac:chgData name="小濵 就＠沖縄高専学生" userId="50eba08d-cc0c-4362-90ae-ab503d683fab" providerId="ADAL" clId="{50A22E17-6CEA-4193-9AD1-3637600A8B16}" dt="2024-01-24T05:43:48.649" v="922"/>
          <ac:spMkLst>
            <pc:docMk/>
            <pc:sldMk cId="216650430" sldId="314"/>
            <ac:spMk id="57" creationId="{49188B35-17FC-FE0A-45E5-FE6AB6987289}"/>
          </ac:spMkLst>
        </pc:spChg>
        <pc:spChg chg="mod">
          <ac:chgData name="小濵 就＠沖縄高専学生" userId="50eba08d-cc0c-4362-90ae-ab503d683fab" providerId="ADAL" clId="{50A22E17-6CEA-4193-9AD1-3637600A8B16}" dt="2024-01-24T05:43:48.649" v="922"/>
          <ac:spMkLst>
            <pc:docMk/>
            <pc:sldMk cId="216650430" sldId="314"/>
            <ac:spMk id="58" creationId="{1ED4F69C-AE13-3EF7-587E-27225B8F2DD5}"/>
          </ac:spMkLst>
        </pc:spChg>
        <pc:spChg chg="mod">
          <ac:chgData name="小濵 就＠沖縄高専学生" userId="50eba08d-cc0c-4362-90ae-ab503d683fab" providerId="ADAL" clId="{50A22E17-6CEA-4193-9AD1-3637600A8B16}" dt="2024-01-24T05:43:48.649" v="922"/>
          <ac:spMkLst>
            <pc:docMk/>
            <pc:sldMk cId="216650430" sldId="314"/>
            <ac:spMk id="59" creationId="{1FE17D48-6E1A-FA41-997B-ECF08E16ED75}"/>
          </ac:spMkLst>
        </pc:spChg>
        <pc:spChg chg="mod">
          <ac:chgData name="小濵 就＠沖縄高専学生" userId="50eba08d-cc0c-4362-90ae-ab503d683fab" providerId="ADAL" clId="{50A22E17-6CEA-4193-9AD1-3637600A8B16}" dt="2024-01-24T05:43:48.649" v="922"/>
          <ac:spMkLst>
            <pc:docMk/>
            <pc:sldMk cId="216650430" sldId="314"/>
            <ac:spMk id="60" creationId="{10DFCAC9-A78E-0E6A-3967-110519370A86}"/>
          </ac:spMkLst>
        </pc:spChg>
        <pc:spChg chg="mod">
          <ac:chgData name="小濵 就＠沖縄高専学生" userId="50eba08d-cc0c-4362-90ae-ab503d683fab" providerId="ADAL" clId="{50A22E17-6CEA-4193-9AD1-3637600A8B16}" dt="2024-01-24T05:43:48.649" v="922"/>
          <ac:spMkLst>
            <pc:docMk/>
            <pc:sldMk cId="216650430" sldId="314"/>
            <ac:spMk id="61" creationId="{3F791C42-B868-B0AD-669E-CFE88CA9ACC1}"/>
          </ac:spMkLst>
        </pc:spChg>
        <pc:spChg chg="mod">
          <ac:chgData name="小濵 就＠沖縄高専学生" userId="50eba08d-cc0c-4362-90ae-ab503d683fab" providerId="ADAL" clId="{50A22E17-6CEA-4193-9AD1-3637600A8B16}" dt="2024-01-24T05:43:48.649" v="922"/>
          <ac:spMkLst>
            <pc:docMk/>
            <pc:sldMk cId="216650430" sldId="314"/>
            <ac:spMk id="62" creationId="{58BF6C65-0D40-2295-1CA3-EF401C8303EE}"/>
          </ac:spMkLst>
        </pc:spChg>
        <pc:spChg chg="mod">
          <ac:chgData name="小濵 就＠沖縄高専学生" userId="50eba08d-cc0c-4362-90ae-ab503d683fab" providerId="ADAL" clId="{50A22E17-6CEA-4193-9AD1-3637600A8B16}" dt="2024-01-24T05:43:48.649" v="922"/>
          <ac:spMkLst>
            <pc:docMk/>
            <pc:sldMk cId="216650430" sldId="314"/>
            <ac:spMk id="63" creationId="{7CC472F0-9DD4-ADDC-6709-320BA5DEB835}"/>
          </ac:spMkLst>
        </pc:spChg>
        <pc:spChg chg="mod">
          <ac:chgData name="小濵 就＠沖縄高専学生" userId="50eba08d-cc0c-4362-90ae-ab503d683fab" providerId="ADAL" clId="{50A22E17-6CEA-4193-9AD1-3637600A8B16}" dt="2024-01-24T05:43:48.649" v="922"/>
          <ac:spMkLst>
            <pc:docMk/>
            <pc:sldMk cId="216650430" sldId="314"/>
            <ac:spMk id="64" creationId="{B47C2C8D-1D11-AB9B-A568-0AD7992C8C7F}"/>
          </ac:spMkLst>
        </pc:spChg>
        <pc:spChg chg="mod">
          <ac:chgData name="小濵 就＠沖縄高専学生" userId="50eba08d-cc0c-4362-90ae-ab503d683fab" providerId="ADAL" clId="{50A22E17-6CEA-4193-9AD1-3637600A8B16}" dt="2024-01-24T05:43:48.649" v="922"/>
          <ac:spMkLst>
            <pc:docMk/>
            <pc:sldMk cId="216650430" sldId="314"/>
            <ac:spMk id="65" creationId="{1FCE51F8-681B-4651-2D2F-0F5EB4B81164}"/>
          </ac:spMkLst>
        </pc:spChg>
        <pc:spChg chg="mod">
          <ac:chgData name="小濵 就＠沖縄高専学生" userId="50eba08d-cc0c-4362-90ae-ab503d683fab" providerId="ADAL" clId="{50A22E17-6CEA-4193-9AD1-3637600A8B16}" dt="2024-01-24T05:43:48.649" v="922"/>
          <ac:spMkLst>
            <pc:docMk/>
            <pc:sldMk cId="216650430" sldId="314"/>
            <ac:spMk id="66" creationId="{EA8CD7DA-8C5F-2B88-A43E-BB268BB341E4}"/>
          </ac:spMkLst>
        </pc:spChg>
        <pc:spChg chg="mod">
          <ac:chgData name="小濵 就＠沖縄高専学生" userId="50eba08d-cc0c-4362-90ae-ab503d683fab" providerId="ADAL" clId="{50A22E17-6CEA-4193-9AD1-3637600A8B16}" dt="2024-01-24T05:43:48.649" v="922"/>
          <ac:spMkLst>
            <pc:docMk/>
            <pc:sldMk cId="216650430" sldId="314"/>
            <ac:spMk id="67" creationId="{8ABBED4E-9E1A-1869-EE2C-C2BE7181098B}"/>
          </ac:spMkLst>
        </pc:spChg>
        <pc:spChg chg="mod">
          <ac:chgData name="小濵 就＠沖縄高専学生" userId="50eba08d-cc0c-4362-90ae-ab503d683fab" providerId="ADAL" clId="{50A22E17-6CEA-4193-9AD1-3637600A8B16}" dt="2024-01-24T05:43:48.649" v="922"/>
          <ac:spMkLst>
            <pc:docMk/>
            <pc:sldMk cId="216650430" sldId="314"/>
            <ac:spMk id="68" creationId="{A7F68EEF-6EB8-DB4B-123C-B729B5DC8FAD}"/>
          </ac:spMkLst>
        </pc:spChg>
        <pc:spChg chg="mod">
          <ac:chgData name="小濵 就＠沖縄高専学生" userId="50eba08d-cc0c-4362-90ae-ab503d683fab" providerId="ADAL" clId="{50A22E17-6CEA-4193-9AD1-3637600A8B16}" dt="2024-01-24T05:43:48.649" v="922"/>
          <ac:spMkLst>
            <pc:docMk/>
            <pc:sldMk cId="216650430" sldId="314"/>
            <ac:spMk id="70" creationId="{11761AEB-A05E-EA8E-9B95-C96E7EE01A93}"/>
          </ac:spMkLst>
        </pc:spChg>
        <pc:spChg chg="mod">
          <ac:chgData name="小濵 就＠沖縄高専学生" userId="50eba08d-cc0c-4362-90ae-ab503d683fab" providerId="ADAL" clId="{50A22E17-6CEA-4193-9AD1-3637600A8B16}" dt="2024-01-24T05:43:48.649" v="922"/>
          <ac:spMkLst>
            <pc:docMk/>
            <pc:sldMk cId="216650430" sldId="314"/>
            <ac:spMk id="71" creationId="{AB9BD3D4-09AD-D489-C1C3-B505F1DC61DB}"/>
          </ac:spMkLst>
        </pc:spChg>
        <pc:spChg chg="mod">
          <ac:chgData name="小濵 就＠沖縄高専学生" userId="50eba08d-cc0c-4362-90ae-ab503d683fab" providerId="ADAL" clId="{50A22E17-6CEA-4193-9AD1-3637600A8B16}" dt="2024-01-24T05:43:48.649" v="922"/>
          <ac:spMkLst>
            <pc:docMk/>
            <pc:sldMk cId="216650430" sldId="314"/>
            <ac:spMk id="72" creationId="{C96DEEAF-EAE2-32BE-3B3E-E457A92F603E}"/>
          </ac:spMkLst>
        </pc:spChg>
        <pc:spChg chg="mod">
          <ac:chgData name="小濵 就＠沖縄高専学生" userId="50eba08d-cc0c-4362-90ae-ab503d683fab" providerId="ADAL" clId="{50A22E17-6CEA-4193-9AD1-3637600A8B16}" dt="2024-01-24T05:43:48.649" v="922"/>
          <ac:spMkLst>
            <pc:docMk/>
            <pc:sldMk cId="216650430" sldId="314"/>
            <ac:spMk id="73" creationId="{3F11C2CD-34BE-7ED3-4CEE-72DE445744E9}"/>
          </ac:spMkLst>
        </pc:spChg>
        <pc:spChg chg="mod">
          <ac:chgData name="小濵 就＠沖縄高専学生" userId="50eba08d-cc0c-4362-90ae-ab503d683fab" providerId="ADAL" clId="{50A22E17-6CEA-4193-9AD1-3637600A8B16}" dt="2024-01-24T05:43:48.649" v="922"/>
          <ac:spMkLst>
            <pc:docMk/>
            <pc:sldMk cId="216650430" sldId="314"/>
            <ac:spMk id="74" creationId="{564E3B1D-4666-7AD2-9471-EA289884314D}"/>
          </ac:spMkLst>
        </pc:spChg>
        <pc:spChg chg="mod">
          <ac:chgData name="小濵 就＠沖縄高専学生" userId="50eba08d-cc0c-4362-90ae-ab503d683fab" providerId="ADAL" clId="{50A22E17-6CEA-4193-9AD1-3637600A8B16}" dt="2024-01-24T05:43:48.649" v="922"/>
          <ac:spMkLst>
            <pc:docMk/>
            <pc:sldMk cId="216650430" sldId="314"/>
            <ac:spMk id="75" creationId="{38D9DF92-E043-6151-C3B0-1B0B93D54CBA}"/>
          </ac:spMkLst>
        </pc:spChg>
        <pc:spChg chg="mod">
          <ac:chgData name="小濵 就＠沖縄高専学生" userId="50eba08d-cc0c-4362-90ae-ab503d683fab" providerId="ADAL" clId="{50A22E17-6CEA-4193-9AD1-3637600A8B16}" dt="2024-01-24T05:43:48.649" v="922"/>
          <ac:spMkLst>
            <pc:docMk/>
            <pc:sldMk cId="216650430" sldId="314"/>
            <ac:spMk id="76" creationId="{EDE67170-3627-A129-78A7-152E4D12FA0C}"/>
          </ac:spMkLst>
        </pc:spChg>
        <pc:spChg chg="mod">
          <ac:chgData name="小濵 就＠沖縄高専学生" userId="50eba08d-cc0c-4362-90ae-ab503d683fab" providerId="ADAL" clId="{50A22E17-6CEA-4193-9AD1-3637600A8B16}" dt="2024-01-24T05:43:48.649" v="922"/>
          <ac:spMkLst>
            <pc:docMk/>
            <pc:sldMk cId="216650430" sldId="314"/>
            <ac:spMk id="77" creationId="{E6DBFAB0-F20F-9646-55CA-70915C4C703C}"/>
          </ac:spMkLst>
        </pc:spChg>
        <pc:spChg chg="mod">
          <ac:chgData name="小濵 就＠沖縄高専学生" userId="50eba08d-cc0c-4362-90ae-ab503d683fab" providerId="ADAL" clId="{50A22E17-6CEA-4193-9AD1-3637600A8B16}" dt="2024-01-24T06:25:52.633" v="1166"/>
          <ac:spMkLst>
            <pc:docMk/>
            <pc:sldMk cId="216650430" sldId="314"/>
            <ac:spMk id="82" creationId="{A61A1D59-D950-E2F6-C73F-CE1EDCA93D8E}"/>
          </ac:spMkLst>
        </pc:spChg>
        <pc:grpChg chg="add del mod">
          <ac:chgData name="小濵 就＠沖縄高専学生" userId="50eba08d-cc0c-4362-90ae-ab503d683fab" providerId="ADAL" clId="{50A22E17-6CEA-4193-9AD1-3637600A8B16}" dt="2024-01-24T05:44:20.366" v="927" actId="478"/>
          <ac:grpSpMkLst>
            <pc:docMk/>
            <pc:sldMk cId="216650430" sldId="314"/>
            <ac:grpSpMk id="8" creationId="{6FD94FC7-B4C2-442F-7505-125459B96E6B}"/>
          </ac:grpSpMkLst>
        </pc:grpChg>
        <pc:grpChg chg="del">
          <ac:chgData name="小濵 就＠沖縄高専学生" userId="50eba08d-cc0c-4362-90ae-ab503d683fab" providerId="ADAL" clId="{50A22E17-6CEA-4193-9AD1-3637600A8B16}" dt="2024-01-24T05:43:47.893" v="921" actId="478"/>
          <ac:grpSpMkLst>
            <pc:docMk/>
            <pc:sldMk cId="216650430" sldId="314"/>
            <ac:grpSpMk id="13" creationId="{3494CE9F-E1DD-E18C-0D1A-AF7C016B72AD}"/>
          </ac:grpSpMkLst>
        </pc:grpChg>
        <pc:grpChg chg="add mod">
          <ac:chgData name="小濵 就＠沖縄高専学生" userId="50eba08d-cc0c-4362-90ae-ab503d683fab" providerId="ADAL" clId="{50A22E17-6CEA-4193-9AD1-3637600A8B16}" dt="2024-01-24T06:26:57.125" v="1177" actId="164"/>
          <ac:grpSpMkLst>
            <pc:docMk/>
            <pc:sldMk cId="216650430" sldId="314"/>
            <ac:grpSpMk id="80" creationId="{42687740-BE51-CF24-7A3F-0A2B75802154}"/>
          </ac:grpSpMkLst>
        </pc:grpChg>
        <pc:grpChg chg="add mod">
          <ac:chgData name="小濵 就＠沖縄高専学生" userId="50eba08d-cc0c-4362-90ae-ab503d683fab" providerId="ADAL" clId="{50A22E17-6CEA-4193-9AD1-3637600A8B16}" dt="2024-01-24T06:27:01.129" v="1181" actId="1035"/>
          <ac:grpSpMkLst>
            <pc:docMk/>
            <pc:sldMk cId="216650430" sldId="314"/>
            <ac:grpSpMk id="83" creationId="{6759A33E-4B77-A387-2F38-BBE0BE320284}"/>
          </ac:grpSpMkLst>
        </pc:grpChg>
        <pc:picChg chg="mod">
          <ac:chgData name="小濵 就＠沖縄高専学生" userId="50eba08d-cc0c-4362-90ae-ab503d683fab" providerId="ADAL" clId="{50A22E17-6CEA-4193-9AD1-3637600A8B16}" dt="2024-01-24T07:15:46.946" v="1256" actId="1076"/>
          <ac:picMkLst>
            <pc:docMk/>
            <pc:sldMk cId="216650430" sldId="314"/>
            <ac:picMk id="12" creationId="{9BDD5719-8493-2299-36A0-A42973080956}"/>
          </ac:picMkLst>
        </pc:picChg>
        <pc:picChg chg="add mod">
          <ac:chgData name="小濵 就＠沖縄高専学生" userId="50eba08d-cc0c-4362-90ae-ab503d683fab" providerId="ADAL" clId="{50A22E17-6CEA-4193-9AD1-3637600A8B16}" dt="2024-01-24T07:15:36.800" v="1255" actId="1076"/>
          <ac:picMkLst>
            <pc:docMk/>
            <pc:sldMk cId="216650430" sldId="314"/>
            <ac:picMk id="79" creationId="{CD9C04FF-786C-C2A1-0054-00897CF41462}"/>
          </ac:picMkLst>
        </pc:picChg>
        <pc:picChg chg="mod">
          <ac:chgData name="小濵 就＠沖縄高専学生" userId="50eba08d-cc0c-4362-90ae-ab503d683fab" providerId="ADAL" clId="{50A22E17-6CEA-4193-9AD1-3637600A8B16}" dt="2024-01-24T06:26:34.066" v="1175" actId="1076"/>
          <ac:picMkLst>
            <pc:docMk/>
            <pc:sldMk cId="216650430" sldId="314"/>
            <ac:picMk id="81" creationId="{F01D2AE1-E3F7-B3E9-E488-C4CBFF64096D}"/>
          </ac:picMkLst>
        </pc:picChg>
        <pc:cxnChg chg="mod">
          <ac:chgData name="小濵 就＠沖縄高専学生" userId="50eba08d-cc0c-4362-90ae-ab503d683fab" providerId="ADAL" clId="{50A22E17-6CEA-4193-9AD1-3637600A8B16}" dt="2024-01-24T05:43:47.893" v="921" actId="478"/>
          <ac:cxnSpMkLst>
            <pc:docMk/>
            <pc:sldMk cId="216650430" sldId="314"/>
            <ac:cxnSpMk id="18" creationId="{38038567-76CB-1A75-18F0-0533967AC5D7}"/>
          </ac:cxnSpMkLst>
        </pc:cxnChg>
        <pc:cxnChg chg="mod">
          <ac:chgData name="小濵 就＠沖縄高専学生" userId="50eba08d-cc0c-4362-90ae-ab503d683fab" providerId="ADAL" clId="{50A22E17-6CEA-4193-9AD1-3637600A8B16}" dt="2024-01-24T05:43:47.893" v="921" actId="478"/>
          <ac:cxnSpMkLst>
            <pc:docMk/>
            <pc:sldMk cId="216650430" sldId="314"/>
            <ac:cxnSpMk id="19" creationId="{2514FFEA-D9E3-7E8E-8C57-9A6B0CAB41FD}"/>
          </ac:cxnSpMkLst>
        </pc:cxnChg>
        <pc:cxnChg chg="mod">
          <ac:chgData name="小濵 就＠沖縄高専学生" userId="50eba08d-cc0c-4362-90ae-ab503d683fab" providerId="ADAL" clId="{50A22E17-6CEA-4193-9AD1-3637600A8B16}" dt="2024-01-24T05:44:20.366" v="927" actId="478"/>
          <ac:cxnSpMkLst>
            <pc:docMk/>
            <pc:sldMk cId="216650430" sldId="314"/>
            <ac:cxnSpMk id="49" creationId="{35A668CA-26E3-8367-8039-F7041EC33484}"/>
          </ac:cxnSpMkLst>
        </pc:cxnChg>
        <pc:cxnChg chg="mod">
          <ac:chgData name="小濵 就＠沖縄高専学生" userId="50eba08d-cc0c-4362-90ae-ab503d683fab" providerId="ADAL" clId="{50A22E17-6CEA-4193-9AD1-3637600A8B16}" dt="2024-01-24T05:44:20.366" v="927" actId="478"/>
          <ac:cxnSpMkLst>
            <pc:docMk/>
            <pc:sldMk cId="216650430" sldId="314"/>
            <ac:cxnSpMk id="50" creationId="{BA152749-C14C-A33C-57FF-97DEB73C1BE7}"/>
          </ac:cxnSpMkLst>
        </pc:cxnChg>
        <pc:cxnChg chg="mod">
          <ac:chgData name="小濵 就＠沖縄高専学生" userId="50eba08d-cc0c-4362-90ae-ab503d683fab" providerId="ADAL" clId="{50A22E17-6CEA-4193-9AD1-3637600A8B16}" dt="2024-01-24T05:43:48.649" v="922"/>
          <ac:cxnSpMkLst>
            <pc:docMk/>
            <pc:sldMk cId="216650430" sldId="314"/>
            <ac:cxnSpMk id="69" creationId="{636FBFFD-FDA8-C410-0DDC-92E5D356AF8C}"/>
          </ac:cxnSpMkLst>
        </pc:cxnChg>
      </pc:sldChg>
      <pc:sldChg chg="addSp modSp add mod setBg">
        <pc:chgData name="小濵 就＠沖縄高専学生" userId="50eba08d-cc0c-4362-90ae-ab503d683fab" providerId="ADAL" clId="{50A22E17-6CEA-4193-9AD1-3637600A8B16}" dt="2024-01-24T06:35:39.981" v="1215"/>
        <pc:sldMkLst>
          <pc:docMk/>
          <pc:sldMk cId="3417314400" sldId="315"/>
        </pc:sldMkLst>
        <pc:spChg chg="mod">
          <ac:chgData name="小濵 就＠沖縄高専学生" userId="50eba08d-cc0c-4362-90ae-ab503d683fab" providerId="ADAL" clId="{50A22E17-6CEA-4193-9AD1-3637600A8B16}" dt="2024-01-24T06:34:05.602" v="1200" actId="207"/>
          <ac:spMkLst>
            <pc:docMk/>
            <pc:sldMk cId="3417314400" sldId="315"/>
            <ac:spMk id="2" creationId="{1F512B99-03D3-8D75-1034-E94D75A65A64}"/>
          </ac:spMkLst>
        </pc:spChg>
        <pc:picChg chg="add mod modCrop">
          <ac:chgData name="小濵 就＠沖縄高専学生" userId="50eba08d-cc0c-4362-90ae-ab503d683fab" providerId="ADAL" clId="{50A22E17-6CEA-4193-9AD1-3637600A8B16}" dt="2024-01-24T05:42:10.780" v="920" actId="1076"/>
          <ac:picMkLst>
            <pc:docMk/>
            <pc:sldMk cId="3417314400" sldId="315"/>
            <ac:picMk id="11" creationId="{439E8103-1928-58E3-4B68-D90C9D4E56BC}"/>
          </ac:picMkLst>
        </pc:picChg>
      </pc:sldChg>
      <pc:sldChg chg="addSp delSp modSp add mod ord setBg">
        <pc:chgData name="小濵 就＠沖縄高専学生" userId="50eba08d-cc0c-4362-90ae-ab503d683fab" providerId="ADAL" clId="{50A22E17-6CEA-4193-9AD1-3637600A8B16}" dt="2024-01-24T07:16:32.698" v="1266"/>
        <pc:sldMkLst>
          <pc:docMk/>
          <pc:sldMk cId="3898274091" sldId="316"/>
        </pc:sldMkLst>
        <pc:spChg chg="mod">
          <ac:chgData name="小濵 就＠沖縄高専学生" userId="50eba08d-cc0c-4362-90ae-ab503d683fab" providerId="ADAL" clId="{50A22E17-6CEA-4193-9AD1-3637600A8B16}" dt="2024-01-24T06:34:46.115" v="1208" actId="207"/>
          <ac:spMkLst>
            <pc:docMk/>
            <pc:sldMk cId="3898274091" sldId="316"/>
            <ac:spMk id="2" creationId="{1F512B99-03D3-8D75-1034-E94D75A65A64}"/>
          </ac:spMkLst>
        </pc:spChg>
        <pc:grpChg chg="del">
          <ac:chgData name="小濵 就＠沖縄高専学生" userId="50eba08d-cc0c-4362-90ae-ab503d683fab" providerId="ADAL" clId="{50A22E17-6CEA-4193-9AD1-3637600A8B16}" dt="2024-01-24T05:44:47.565" v="933" actId="478"/>
          <ac:grpSpMkLst>
            <pc:docMk/>
            <pc:sldMk cId="3898274091" sldId="316"/>
            <ac:grpSpMk id="4" creationId="{57C0E793-BA0D-5B4E-B1FB-B68937E959E3}"/>
          </ac:grpSpMkLst>
        </pc:grpChg>
        <pc:picChg chg="add mod">
          <ac:chgData name="小濵 就＠沖縄高専学生" userId="50eba08d-cc0c-4362-90ae-ab503d683fab" providerId="ADAL" clId="{50A22E17-6CEA-4193-9AD1-3637600A8B16}" dt="2024-01-24T05:44:51.571" v="935" actId="1076"/>
          <ac:picMkLst>
            <pc:docMk/>
            <pc:sldMk cId="3898274091" sldId="316"/>
            <ac:picMk id="8" creationId="{1AEA94EE-3B03-54B1-E824-6D3EC88A4789}"/>
          </ac:picMkLst>
        </pc:picChg>
        <pc:cxnChg chg="mod">
          <ac:chgData name="小濵 就＠沖縄高専学生" userId="50eba08d-cc0c-4362-90ae-ab503d683fab" providerId="ADAL" clId="{50A22E17-6CEA-4193-9AD1-3637600A8B16}" dt="2024-01-24T05:44:47.565" v="933" actId="478"/>
          <ac:cxnSpMkLst>
            <pc:docMk/>
            <pc:sldMk cId="3898274091" sldId="316"/>
            <ac:cxnSpMk id="12" creationId="{38EF14FF-5B7D-ABC6-14C5-E4A4BF5C216D}"/>
          </ac:cxnSpMkLst>
        </pc:cxnChg>
        <pc:cxnChg chg="mod">
          <ac:chgData name="小濵 就＠沖縄高専学生" userId="50eba08d-cc0c-4362-90ae-ab503d683fab" providerId="ADAL" clId="{50A22E17-6CEA-4193-9AD1-3637600A8B16}" dt="2024-01-24T05:44:47.565" v="933" actId="478"/>
          <ac:cxnSpMkLst>
            <pc:docMk/>
            <pc:sldMk cId="3898274091" sldId="316"/>
            <ac:cxnSpMk id="14" creationId="{469C3A0A-0668-BD9B-10C4-73DA5E40709C}"/>
          </ac:cxnSpMkLst>
        </pc:cxnChg>
      </pc:sldChg>
      <pc:sldChg chg="addSp delSp modSp add mod ord setBg">
        <pc:chgData name="小濵 就＠沖縄高専学生" userId="50eba08d-cc0c-4362-90ae-ab503d683fab" providerId="ADAL" clId="{50A22E17-6CEA-4193-9AD1-3637600A8B16}" dt="2024-01-24T07:22:35.085" v="1314" actId="478"/>
        <pc:sldMkLst>
          <pc:docMk/>
          <pc:sldMk cId="3525248859" sldId="317"/>
        </pc:sldMkLst>
        <pc:spChg chg="mod">
          <ac:chgData name="小濵 就＠沖縄高専学生" userId="50eba08d-cc0c-4362-90ae-ab503d683fab" providerId="ADAL" clId="{50A22E17-6CEA-4193-9AD1-3637600A8B16}" dt="2024-01-24T06:34:49.448" v="1209" actId="207"/>
          <ac:spMkLst>
            <pc:docMk/>
            <pc:sldMk cId="3525248859" sldId="317"/>
            <ac:spMk id="2" creationId="{1F512B99-03D3-8D75-1034-E94D75A65A64}"/>
          </ac:spMkLst>
        </pc:spChg>
        <pc:spChg chg="mod ord">
          <ac:chgData name="小濵 就＠沖縄高専学生" userId="50eba08d-cc0c-4362-90ae-ab503d683fab" providerId="ADAL" clId="{50A22E17-6CEA-4193-9AD1-3637600A8B16}" dt="2024-01-24T07:21:40.269" v="1308" actId="167"/>
          <ac:spMkLst>
            <pc:docMk/>
            <pc:sldMk cId="3525248859" sldId="317"/>
            <ac:spMk id="78" creationId="{9EA57F35-035A-0934-E8A0-B435CBCB41D7}"/>
          </ac:spMkLst>
        </pc:spChg>
        <pc:spChg chg="ord">
          <ac:chgData name="小濵 就＠沖縄高専学生" userId="50eba08d-cc0c-4362-90ae-ab503d683fab" providerId="ADAL" clId="{50A22E17-6CEA-4193-9AD1-3637600A8B16}" dt="2024-01-24T07:21:42.816" v="1309" actId="167"/>
          <ac:spMkLst>
            <pc:docMk/>
            <pc:sldMk cId="3525248859" sldId="317"/>
            <ac:spMk id="80" creationId="{D7BF049A-9DC7-EF74-249B-3DF3E1FBB7F9}"/>
          </ac:spMkLst>
        </pc:spChg>
        <pc:grpChg chg="del">
          <ac:chgData name="小濵 就＠沖縄高専学生" userId="50eba08d-cc0c-4362-90ae-ab503d683fab" providerId="ADAL" clId="{50A22E17-6CEA-4193-9AD1-3637600A8B16}" dt="2024-01-24T05:45:03.265" v="936" actId="478"/>
          <ac:grpSpMkLst>
            <pc:docMk/>
            <pc:sldMk cId="3525248859" sldId="317"/>
            <ac:grpSpMk id="7" creationId="{254CFB7E-4161-C2BB-32EE-2BF76804E6A1}"/>
          </ac:grpSpMkLst>
        </pc:grpChg>
        <pc:grpChg chg="del">
          <ac:chgData name="小濵 就＠沖縄高専学生" userId="50eba08d-cc0c-4362-90ae-ab503d683fab" providerId="ADAL" clId="{50A22E17-6CEA-4193-9AD1-3637600A8B16}" dt="2024-01-24T05:51:49.376" v="939" actId="478"/>
          <ac:grpSpMkLst>
            <pc:docMk/>
            <pc:sldMk cId="3525248859" sldId="317"/>
            <ac:grpSpMk id="42" creationId="{414ED1D3-5E45-311E-E021-FE3214EA4E84}"/>
          </ac:grpSpMkLst>
        </pc:grpChg>
        <pc:picChg chg="add mod">
          <ac:chgData name="小濵 就＠沖縄高専学生" userId="50eba08d-cc0c-4362-90ae-ab503d683fab" providerId="ADAL" clId="{50A22E17-6CEA-4193-9AD1-3637600A8B16}" dt="2024-01-24T05:52:20.549" v="946" actId="1076"/>
          <ac:picMkLst>
            <pc:docMk/>
            <pc:sldMk cId="3525248859" sldId="317"/>
            <ac:picMk id="8" creationId="{6954DF6C-23EB-068C-20C1-5C56840E0545}"/>
          </ac:picMkLst>
        </pc:picChg>
        <pc:picChg chg="add del mod">
          <ac:chgData name="小濵 就＠沖縄高専学生" userId="50eba08d-cc0c-4362-90ae-ab503d683fab" providerId="ADAL" clId="{50A22E17-6CEA-4193-9AD1-3637600A8B16}" dt="2024-01-24T07:22:35.085" v="1314" actId="478"/>
          <ac:picMkLst>
            <pc:docMk/>
            <pc:sldMk cId="3525248859" sldId="317"/>
            <ac:picMk id="9" creationId="{D3DB0779-746E-1D2E-6716-5C2DC91B8E4A}"/>
          </ac:picMkLst>
        </pc:picChg>
        <pc:picChg chg="add mod">
          <ac:chgData name="小濵 就＠沖縄高専学生" userId="50eba08d-cc0c-4362-90ae-ab503d683fab" providerId="ADAL" clId="{50A22E17-6CEA-4193-9AD1-3637600A8B16}" dt="2024-01-24T05:52:10.623" v="945" actId="1076"/>
          <ac:picMkLst>
            <pc:docMk/>
            <pc:sldMk cId="3525248859" sldId="317"/>
            <ac:picMk id="11" creationId="{9CF9EA9A-A6D6-99E5-0937-73E464CDDE58}"/>
          </ac:picMkLst>
        </pc:picChg>
        <pc:picChg chg="add del mod">
          <ac:chgData name="小濵 就＠沖縄高専学生" userId="50eba08d-cc0c-4362-90ae-ab503d683fab" providerId="ADAL" clId="{50A22E17-6CEA-4193-9AD1-3637600A8B16}" dt="2024-01-24T07:22:25.981" v="1313" actId="478"/>
          <ac:picMkLst>
            <pc:docMk/>
            <pc:sldMk cId="3525248859" sldId="317"/>
            <ac:picMk id="12" creationId="{2BE74EFA-BF5E-D2DF-580E-7B7118593F5A}"/>
          </ac:picMkLst>
        </pc:picChg>
        <pc:cxnChg chg="mod">
          <ac:chgData name="小濵 就＠沖縄高専学生" userId="50eba08d-cc0c-4362-90ae-ab503d683fab" providerId="ADAL" clId="{50A22E17-6CEA-4193-9AD1-3637600A8B16}" dt="2024-01-24T05:45:03.265" v="936" actId="478"/>
          <ac:cxnSpMkLst>
            <pc:docMk/>
            <pc:sldMk cId="3525248859" sldId="317"/>
            <ac:cxnSpMk id="16" creationId="{F13839A4-B07A-9CD7-6035-34D26E393743}"/>
          </ac:cxnSpMkLst>
        </pc:cxnChg>
        <pc:cxnChg chg="mod">
          <ac:chgData name="小濵 就＠沖縄高専学生" userId="50eba08d-cc0c-4362-90ae-ab503d683fab" providerId="ADAL" clId="{50A22E17-6CEA-4193-9AD1-3637600A8B16}" dt="2024-01-24T05:45:03.265" v="936" actId="478"/>
          <ac:cxnSpMkLst>
            <pc:docMk/>
            <pc:sldMk cId="3525248859" sldId="317"/>
            <ac:cxnSpMk id="17" creationId="{2500DD58-4609-E3B1-8CD9-E3D86FE10D5E}"/>
          </ac:cxnSpMkLst>
        </pc:cxnChg>
        <pc:cxnChg chg="mod">
          <ac:chgData name="小濵 就＠沖縄高専学生" userId="50eba08d-cc0c-4362-90ae-ab503d683fab" providerId="ADAL" clId="{50A22E17-6CEA-4193-9AD1-3637600A8B16}" dt="2024-01-24T05:51:49.376" v="939" actId="478"/>
          <ac:cxnSpMkLst>
            <pc:docMk/>
            <pc:sldMk cId="3525248859" sldId="317"/>
            <ac:cxnSpMk id="45" creationId="{A0BE7309-B83F-C919-429D-B313614D43B2}"/>
          </ac:cxnSpMkLst>
        </pc:cxnChg>
        <pc:cxnChg chg="mod">
          <ac:chgData name="小濵 就＠沖縄高専学生" userId="50eba08d-cc0c-4362-90ae-ab503d683fab" providerId="ADAL" clId="{50A22E17-6CEA-4193-9AD1-3637600A8B16}" dt="2024-01-24T05:51:49.376" v="939" actId="478"/>
          <ac:cxnSpMkLst>
            <pc:docMk/>
            <pc:sldMk cId="3525248859" sldId="317"/>
            <ac:cxnSpMk id="46" creationId="{8506988E-62EF-93CA-BA22-F44044A2FCF8}"/>
          </ac:cxnSpMkLst>
        </pc:cxnChg>
      </pc:sldChg>
      <pc:sldChg chg="modSp add mod ord setBg">
        <pc:chgData name="小濵 就＠沖縄高専学生" userId="50eba08d-cc0c-4362-90ae-ab503d683fab" providerId="ADAL" clId="{50A22E17-6CEA-4193-9AD1-3637600A8B16}" dt="2024-01-24T07:16:32.698" v="1266"/>
        <pc:sldMkLst>
          <pc:docMk/>
          <pc:sldMk cId="690414745" sldId="318"/>
        </pc:sldMkLst>
        <pc:spChg chg="mod">
          <ac:chgData name="小濵 就＠沖縄高専学生" userId="50eba08d-cc0c-4362-90ae-ab503d683fab" providerId="ADAL" clId="{50A22E17-6CEA-4193-9AD1-3637600A8B16}" dt="2024-01-24T06:34:55.864" v="1210" actId="207"/>
          <ac:spMkLst>
            <pc:docMk/>
            <pc:sldMk cId="690414745" sldId="318"/>
            <ac:spMk id="2" creationId="{1F512B99-03D3-8D75-1034-E94D75A65A64}"/>
          </ac:spMkLst>
        </pc:spChg>
        <pc:spChg chg="mod">
          <ac:chgData name="小濵 就＠沖縄高専学生" userId="50eba08d-cc0c-4362-90ae-ab503d683fab" providerId="ADAL" clId="{50A22E17-6CEA-4193-9AD1-3637600A8B16}" dt="2024-01-24T06:38:35.926" v="1227" actId="14100"/>
          <ac:spMkLst>
            <pc:docMk/>
            <pc:sldMk cId="690414745" sldId="318"/>
            <ac:spMk id="11" creationId="{F670778F-CC20-14A4-D22F-7D45EC00E10E}"/>
          </ac:spMkLst>
        </pc:spChg>
      </pc:sldChg>
      <pc:sldChg chg="modSp add mod ord setBg modShow">
        <pc:chgData name="小濵 就＠沖縄高専学生" userId="50eba08d-cc0c-4362-90ae-ab503d683fab" providerId="ADAL" clId="{50A22E17-6CEA-4193-9AD1-3637600A8B16}" dt="2024-01-26T01:45:09.376" v="5376" actId="1076"/>
        <pc:sldMkLst>
          <pc:docMk/>
          <pc:sldMk cId="2077656607" sldId="319"/>
        </pc:sldMkLst>
        <pc:spChg chg="mod">
          <ac:chgData name="小濵 就＠沖縄高専学生" userId="50eba08d-cc0c-4362-90ae-ab503d683fab" providerId="ADAL" clId="{50A22E17-6CEA-4193-9AD1-3637600A8B16}" dt="2024-01-24T06:34:11.511" v="1201" actId="207"/>
          <ac:spMkLst>
            <pc:docMk/>
            <pc:sldMk cId="2077656607" sldId="319"/>
            <ac:spMk id="2" creationId="{1F512B99-03D3-8D75-1034-E94D75A65A64}"/>
          </ac:spMkLst>
        </pc:spChg>
        <pc:picChg chg="mod">
          <ac:chgData name="小濵 就＠沖縄高専学生" userId="50eba08d-cc0c-4362-90ae-ab503d683fab" providerId="ADAL" clId="{50A22E17-6CEA-4193-9AD1-3637600A8B16}" dt="2024-01-26T01:45:09.376" v="5376" actId="1076"/>
          <ac:picMkLst>
            <pc:docMk/>
            <pc:sldMk cId="2077656607" sldId="319"/>
            <ac:picMk id="53" creationId="{CD52F525-CFFD-9002-A3AE-CFDA76C308B4}"/>
          </ac:picMkLst>
        </pc:picChg>
      </pc:sldChg>
      <pc:sldChg chg="modSp add mod ord setBg">
        <pc:chgData name="小濵 就＠沖縄高専学生" userId="50eba08d-cc0c-4362-90ae-ab503d683fab" providerId="ADAL" clId="{50A22E17-6CEA-4193-9AD1-3637600A8B16}" dt="2024-01-24T12:27:02.815" v="2079" actId="20577"/>
        <pc:sldMkLst>
          <pc:docMk/>
          <pc:sldMk cId="2880828194" sldId="320"/>
        </pc:sldMkLst>
        <pc:spChg chg="mod">
          <ac:chgData name="小濵 就＠沖縄高専学生" userId="50eba08d-cc0c-4362-90ae-ab503d683fab" providerId="ADAL" clId="{50A22E17-6CEA-4193-9AD1-3637600A8B16}" dt="2024-01-24T12:27:02.815" v="2079" actId="20577"/>
          <ac:spMkLst>
            <pc:docMk/>
            <pc:sldMk cId="2880828194" sldId="320"/>
            <ac:spMk id="2" creationId="{1F512B99-03D3-8D75-1034-E94D75A65A64}"/>
          </ac:spMkLst>
        </pc:spChg>
      </pc:sldChg>
      <pc:sldChg chg="modSp add mod ord setBg">
        <pc:chgData name="小濵 就＠沖縄高専学生" userId="50eba08d-cc0c-4362-90ae-ab503d683fab" providerId="ADAL" clId="{50A22E17-6CEA-4193-9AD1-3637600A8B16}" dt="2024-01-24T07:16:32.698" v="1266"/>
        <pc:sldMkLst>
          <pc:docMk/>
          <pc:sldMk cId="777909654" sldId="321"/>
        </pc:sldMkLst>
        <pc:spChg chg="mod">
          <ac:chgData name="小濵 就＠沖縄高専学生" userId="50eba08d-cc0c-4362-90ae-ab503d683fab" providerId="ADAL" clId="{50A22E17-6CEA-4193-9AD1-3637600A8B16}" dt="2024-01-24T06:35:06.245" v="1213" actId="207"/>
          <ac:spMkLst>
            <pc:docMk/>
            <pc:sldMk cId="777909654" sldId="321"/>
            <ac:spMk id="2" creationId="{1F512B99-03D3-8D75-1034-E94D75A65A64}"/>
          </ac:spMkLst>
        </pc:spChg>
      </pc:sldChg>
      <pc:sldChg chg="delSp modSp add mod ord setBg">
        <pc:chgData name="小濵 就＠沖縄高専学生" userId="50eba08d-cc0c-4362-90ae-ab503d683fab" providerId="ADAL" clId="{50A22E17-6CEA-4193-9AD1-3637600A8B16}" dt="2024-01-24T06:35:39.981" v="1215"/>
        <pc:sldMkLst>
          <pc:docMk/>
          <pc:sldMk cId="3199054359" sldId="322"/>
        </pc:sldMkLst>
        <pc:spChg chg="mod">
          <ac:chgData name="小濵 就＠沖縄高専学生" userId="50eba08d-cc0c-4362-90ae-ab503d683fab" providerId="ADAL" clId="{50A22E17-6CEA-4193-9AD1-3637600A8B16}" dt="2024-01-24T06:34:34.200" v="1206" actId="207"/>
          <ac:spMkLst>
            <pc:docMk/>
            <pc:sldMk cId="3199054359" sldId="322"/>
            <ac:spMk id="2" creationId="{1F512B99-03D3-8D75-1034-E94D75A65A64}"/>
          </ac:spMkLst>
        </pc:spChg>
        <pc:spChg chg="mod">
          <ac:chgData name="小濵 就＠沖縄高専学生" userId="50eba08d-cc0c-4362-90ae-ab503d683fab" providerId="ADAL" clId="{50A22E17-6CEA-4193-9AD1-3637600A8B16}" dt="2024-01-24T05:18:54.568" v="797" actId="1076"/>
          <ac:spMkLst>
            <pc:docMk/>
            <pc:sldMk cId="3199054359" sldId="322"/>
            <ac:spMk id="5" creationId="{588F1FC6-15F1-6F2B-B789-752F8D3A2312}"/>
          </ac:spMkLst>
        </pc:spChg>
        <pc:spChg chg="del">
          <ac:chgData name="小濵 就＠沖縄高専学生" userId="50eba08d-cc0c-4362-90ae-ab503d683fab" providerId="ADAL" clId="{50A22E17-6CEA-4193-9AD1-3637600A8B16}" dt="2024-01-24T05:18:49.575" v="796" actId="478"/>
          <ac:spMkLst>
            <pc:docMk/>
            <pc:sldMk cId="3199054359" sldId="322"/>
            <ac:spMk id="6" creationId="{8A2058E7-E6ED-5BD8-C734-0DFCFA9F265B}"/>
          </ac:spMkLst>
        </pc:spChg>
      </pc:sldChg>
      <pc:sldChg chg="delSp modSp add mod ord setBg">
        <pc:chgData name="小濵 就＠沖縄高専学生" userId="50eba08d-cc0c-4362-90ae-ab503d683fab" providerId="ADAL" clId="{50A22E17-6CEA-4193-9AD1-3637600A8B16}" dt="2024-01-24T06:35:39.981" v="1215"/>
        <pc:sldMkLst>
          <pc:docMk/>
          <pc:sldMk cId="3644173232" sldId="323"/>
        </pc:sldMkLst>
        <pc:spChg chg="del">
          <ac:chgData name="小濵 就＠沖縄高専学生" userId="50eba08d-cc0c-4362-90ae-ab503d683fab" providerId="ADAL" clId="{50A22E17-6CEA-4193-9AD1-3637600A8B16}" dt="2024-01-24T05:19:09.477" v="798" actId="478"/>
          <ac:spMkLst>
            <pc:docMk/>
            <pc:sldMk cId="3644173232" sldId="323"/>
            <ac:spMk id="6" creationId="{8A2058E7-E6ED-5BD8-C734-0DFCFA9F265B}"/>
          </ac:spMkLst>
        </pc:spChg>
        <pc:spChg chg="mod">
          <ac:chgData name="小濵 就＠沖縄高専学生" userId="50eba08d-cc0c-4362-90ae-ab503d683fab" providerId="ADAL" clId="{50A22E17-6CEA-4193-9AD1-3637600A8B16}" dt="2024-01-24T06:34:39.218" v="1207" actId="207"/>
          <ac:spMkLst>
            <pc:docMk/>
            <pc:sldMk cId="3644173232" sldId="323"/>
            <ac:spMk id="9" creationId="{43C003C7-9804-3C21-ADE1-D858533746C1}"/>
          </ac:spMkLst>
        </pc:spChg>
        <pc:spChg chg="mod">
          <ac:chgData name="小濵 就＠沖縄高専学生" userId="50eba08d-cc0c-4362-90ae-ab503d683fab" providerId="ADAL" clId="{50A22E17-6CEA-4193-9AD1-3637600A8B16}" dt="2024-01-24T05:19:16.312" v="799" actId="14100"/>
          <ac:spMkLst>
            <pc:docMk/>
            <pc:sldMk cId="3644173232" sldId="323"/>
            <ac:spMk id="14" creationId="{4306A9B6-28CB-F483-A818-417C1462509B}"/>
          </ac:spMkLst>
        </pc:spChg>
        <pc:spChg chg="mod">
          <ac:chgData name="小濵 就＠沖縄高専学生" userId="50eba08d-cc0c-4362-90ae-ab503d683fab" providerId="ADAL" clId="{50A22E17-6CEA-4193-9AD1-3637600A8B16}" dt="2024-01-24T05:19:19.463" v="800" actId="14100"/>
          <ac:spMkLst>
            <pc:docMk/>
            <pc:sldMk cId="3644173232" sldId="323"/>
            <ac:spMk id="15" creationId="{92A9B0B1-38AC-C4EF-57AD-E761DA41034E}"/>
          </ac:spMkLst>
        </pc:spChg>
      </pc:sldChg>
      <pc:sldChg chg="modSp add mod ord setBg">
        <pc:chgData name="小濵 就＠沖縄高専学生" userId="50eba08d-cc0c-4362-90ae-ab503d683fab" providerId="ADAL" clId="{50A22E17-6CEA-4193-9AD1-3637600A8B16}" dt="2024-01-24T07:16:32.698" v="1266"/>
        <pc:sldMkLst>
          <pc:docMk/>
          <pc:sldMk cId="2084682098" sldId="324"/>
        </pc:sldMkLst>
        <pc:spChg chg="mod">
          <ac:chgData name="小濵 就＠沖縄高専学生" userId="50eba08d-cc0c-4362-90ae-ab503d683fab" providerId="ADAL" clId="{50A22E17-6CEA-4193-9AD1-3637600A8B16}" dt="2024-01-24T06:35:10.626" v="1214" actId="207"/>
          <ac:spMkLst>
            <pc:docMk/>
            <pc:sldMk cId="2084682098" sldId="324"/>
            <ac:spMk id="10" creationId="{4E114E3C-2DF3-72BC-793E-60B251C6D033}"/>
          </ac:spMkLst>
        </pc:spChg>
      </pc:sldChg>
      <pc:sldChg chg="modSp add mod">
        <pc:chgData name="小濵 就＠沖縄高専学生" userId="50eba08d-cc0c-4362-90ae-ab503d683fab" providerId="ADAL" clId="{50A22E17-6CEA-4193-9AD1-3637600A8B16}" dt="2024-01-26T06:24:11.274" v="7932" actId="27636"/>
        <pc:sldMkLst>
          <pc:docMk/>
          <pc:sldMk cId="2842147825" sldId="325"/>
        </pc:sldMkLst>
        <pc:spChg chg="mod">
          <ac:chgData name="小濵 就＠沖縄高専学生" userId="50eba08d-cc0c-4362-90ae-ab503d683fab" providerId="ADAL" clId="{50A22E17-6CEA-4193-9AD1-3637600A8B16}" dt="2024-01-26T06:24:11.274" v="7932" actId="27636"/>
          <ac:spMkLst>
            <pc:docMk/>
            <pc:sldMk cId="2842147825" sldId="325"/>
            <ac:spMk id="45" creationId="{4CD12BB4-A6C0-3BD6-AD0D-345CCCEBD770}"/>
          </ac:spMkLst>
        </pc:spChg>
      </pc:sldChg>
      <pc:sldChg chg="modSp add mod">
        <pc:chgData name="小濵 就＠沖縄高専学生" userId="50eba08d-cc0c-4362-90ae-ab503d683fab" providerId="ADAL" clId="{50A22E17-6CEA-4193-9AD1-3637600A8B16}" dt="2024-01-25T01:39:57.494" v="4944" actId="1076"/>
        <pc:sldMkLst>
          <pc:docMk/>
          <pc:sldMk cId="2627345827" sldId="326"/>
        </pc:sldMkLst>
        <pc:spChg chg="mod">
          <ac:chgData name="小濵 就＠沖縄高専学生" userId="50eba08d-cc0c-4362-90ae-ab503d683fab" providerId="ADAL" clId="{50A22E17-6CEA-4193-9AD1-3637600A8B16}" dt="2024-01-25T01:39:36.017" v="4926" actId="20577"/>
          <ac:spMkLst>
            <pc:docMk/>
            <pc:sldMk cId="2627345827" sldId="326"/>
            <ac:spMk id="9" creationId="{C5D0D064-A9DF-EF0A-5CDD-6A97706C836F}"/>
          </ac:spMkLst>
        </pc:spChg>
        <pc:spChg chg="mod">
          <ac:chgData name="小濵 就＠沖縄高専学生" userId="50eba08d-cc0c-4362-90ae-ab503d683fab" providerId="ADAL" clId="{50A22E17-6CEA-4193-9AD1-3637600A8B16}" dt="2024-01-25T01:38:15.493" v="4894"/>
          <ac:spMkLst>
            <pc:docMk/>
            <pc:sldMk cId="2627345827" sldId="326"/>
            <ac:spMk id="10" creationId="{03624CA0-DC38-77C5-6A02-620CC4A96345}"/>
          </ac:spMkLst>
        </pc:spChg>
        <pc:spChg chg="mod">
          <ac:chgData name="小濵 就＠沖縄高専学生" userId="50eba08d-cc0c-4362-90ae-ab503d683fab" providerId="ADAL" clId="{50A22E17-6CEA-4193-9AD1-3637600A8B16}" dt="2024-01-25T01:39:33.377" v="4925" actId="20577"/>
          <ac:spMkLst>
            <pc:docMk/>
            <pc:sldMk cId="2627345827" sldId="326"/>
            <ac:spMk id="11" creationId="{F1DA3C71-64D1-EECE-451B-1B2F7D8616BC}"/>
          </ac:spMkLst>
        </pc:spChg>
        <pc:spChg chg="mod">
          <ac:chgData name="小濵 就＠沖縄高専学生" userId="50eba08d-cc0c-4362-90ae-ab503d683fab" providerId="ADAL" clId="{50A22E17-6CEA-4193-9AD1-3637600A8B16}" dt="2024-01-24T06:21:06.927" v="1127" actId="1037"/>
          <ac:spMkLst>
            <pc:docMk/>
            <pc:sldMk cId="2627345827" sldId="326"/>
            <ac:spMk id="14" creationId="{17E25BE5-A4E7-D0EF-72C0-3D44B8B14F5D}"/>
          </ac:spMkLst>
        </pc:spChg>
        <pc:spChg chg="mod">
          <ac:chgData name="小濵 就＠沖縄高専学生" userId="50eba08d-cc0c-4362-90ae-ab503d683fab" providerId="ADAL" clId="{50A22E17-6CEA-4193-9AD1-3637600A8B16}" dt="2024-01-25T01:39:30.940" v="4924" actId="20577"/>
          <ac:spMkLst>
            <pc:docMk/>
            <pc:sldMk cId="2627345827" sldId="326"/>
            <ac:spMk id="15" creationId="{A26C1468-AD00-7D2A-BEFC-7A55A0FFBEA4}"/>
          </ac:spMkLst>
        </pc:spChg>
        <pc:spChg chg="mod">
          <ac:chgData name="小濵 就＠沖縄高専学生" userId="50eba08d-cc0c-4362-90ae-ab503d683fab" providerId="ADAL" clId="{50A22E17-6CEA-4193-9AD1-3637600A8B16}" dt="2024-01-25T01:39:57.494" v="4944" actId="1076"/>
          <ac:spMkLst>
            <pc:docMk/>
            <pc:sldMk cId="2627345827" sldId="326"/>
            <ac:spMk id="25" creationId="{E1C364C3-CC1E-DA10-A4C2-1E554798169D}"/>
          </ac:spMkLst>
        </pc:spChg>
        <pc:spChg chg="mod">
          <ac:chgData name="小濵 就＠沖縄高専学生" userId="50eba08d-cc0c-4362-90ae-ab503d683fab" providerId="ADAL" clId="{50A22E17-6CEA-4193-9AD1-3637600A8B16}" dt="2024-01-25T01:37:55.857" v="4888" actId="20577"/>
          <ac:spMkLst>
            <pc:docMk/>
            <pc:sldMk cId="2627345827" sldId="326"/>
            <ac:spMk id="26" creationId="{54E2E9F0-1F1D-C53F-C68E-9051B4BBD004}"/>
          </ac:spMkLst>
        </pc:spChg>
        <pc:picChg chg="mod">
          <ac:chgData name="小濵 就＠沖縄高専学生" userId="50eba08d-cc0c-4362-90ae-ab503d683fab" providerId="ADAL" clId="{50A22E17-6CEA-4193-9AD1-3637600A8B16}" dt="2024-01-24T06:21:13.800" v="1142" actId="1037"/>
          <ac:picMkLst>
            <pc:docMk/>
            <pc:sldMk cId="2627345827" sldId="326"/>
            <ac:picMk id="13" creationId="{B8A3E3FA-22C1-E709-64BC-6F572D2799E6}"/>
          </ac:picMkLst>
        </pc:picChg>
      </pc:sldChg>
      <pc:sldChg chg="addSp modSp add mod">
        <pc:chgData name="小濵 就＠沖縄高専学生" userId="50eba08d-cc0c-4362-90ae-ab503d683fab" providerId="ADAL" clId="{50A22E17-6CEA-4193-9AD1-3637600A8B16}" dt="2024-01-24T04:45:02.853" v="376" actId="1076"/>
        <pc:sldMkLst>
          <pc:docMk/>
          <pc:sldMk cId="2400984330" sldId="327"/>
        </pc:sldMkLst>
        <pc:spChg chg="mod">
          <ac:chgData name="小濵 就＠沖縄高専学生" userId="50eba08d-cc0c-4362-90ae-ab503d683fab" providerId="ADAL" clId="{50A22E17-6CEA-4193-9AD1-3637600A8B16}" dt="2024-01-24T04:45:02.853" v="376" actId="1076"/>
          <ac:spMkLst>
            <pc:docMk/>
            <pc:sldMk cId="2400984330" sldId="327"/>
            <ac:spMk id="6" creationId="{33AE986B-9DE8-F2BD-DD99-5576009D2FBB}"/>
          </ac:spMkLst>
        </pc:spChg>
        <pc:spChg chg="add mod">
          <ac:chgData name="小濵 就＠沖縄高専学生" userId="50eba08d-cc0c-4362-90ae-ab503d683fab" providerId="ADAL" clId="{50A22E17-6CEA-4193-9AD1-3637600A8B16}" dt="2024-01-24T04:44:57.565" v="374" actId="1076"/>
          <ac:spMkLst>
            <pc:docMk/>
            <pc:sldMk cId="2400984330" sldId="327"/>
            <ac:spMk id="8" creationId="{84734B9D-71BE-B3C1-63D8-025BFBF73A45}"/>
          </ac:spMkLst>
        </pc:spChg>
        <pc:graphicFrameChg chg="mod modGraphic">
          <ac:chgData name="小濵 就＠沖縄高専学生" userId="50eba08d-cc0c-4362-90ae-ab503d683fab" providerId="ADAL" clId="{50A22E17-6CEA-4193-9AD1-3637600A8B16}" dt="2024-01-24T04:42:50.513" v="214" actId="20577"/>
          <ac:graphicFrameMkLst>
            <pc:docMk/>
            <pc:sldMk cId="2400984330" sldId="327"/>
            <ac:graphicFrameMk id="24" creationId="{D9F5BFD7-8BE6-BCC4-C105-A91AF8D5B6B3}"/>
          </ac:graphicFrameMkLst>
        </pc:graphicFrameChg>
        <pc:picChg chg="add mod">
          <ac:chgData name="小濵 就＠沖縄高専学生" userId="50eba08d-cc0c-4362-90ae-ab503d683fab" providerId="ADAL" clId="{50A22E17-6CEA-4193-9AD1-3637600A8B16}" dt="2024-01-24T04:31:48.664" v="199" actId="1076"/>
          <ac:picMkLst>
            <pc:docMk/>
            <pc:sldMk cId="2400984330" sldId="327"/>
            <ac:picMk id="4" creationId="{26D4E2AF-B719-53C6-2A42-B551865B0B7B}"/>
          </ac:picMkLst>
        </pc:picChg>
      </pc:sldChg>
      <pc:sldChg chg="addSp delSp modSp add mod ord setBg">
        <pc:chgData name="小濵 就＠沖縄高専学生" userId="50eba08d-cc0c-4362-90ae-ab503d683fab" providerId="ADAL" clId="{50A22E17-6CEA-4193-9AD1-3637600A8B16}" dt="2024-01-24T13:18:03.282" v="3622"/>
        <pc:sldMkLst>
          <pc:docMk/>
          <pc:sldMk cId="2341296498" sldId="328"/>
        </pc:sldMkLst>
        <pc:spChg chg="mod">
          <ac:chgData name="小濵 就＠沖縄高専学生" userId="50eba08d-cc0c-4362-90ae-ab503d683fab" providerId="ADAL" clId="{50A22E17-6CEA-4193-9AD1-3637600A8B16}" dt="2024-01-24T13:18:03.282" v="3622"/>
          <ac:spMkLst>
            <pc:docMk/>
            <pc:sldMk cId="2341296498" sldId="328"/>
            <ac:spMk id="4" creationId="{1EE2E3C3-E62D-C5A4-F645-44C704190055}"/>
          </ac:spMkLst>
        </pc:spChg>
        <pc:spChg chg="del">
          <ac:chgData name="小濵 就＠沖縄高専学生" userId="50eba08d-cc0c-4362-90ae-ab503d683fab" providerId="ADAL" clId="{50A22E17-6CEA-4193-9AD1-3637600A8B16}" dt="2024-01-24T12:11:01.026" v="1335" actId="478"/>
          <ac:spMkLst>
            <pc:docMk/>
            <pc:sldMk cId="2341296498" sldId="328"/>
            <ac:spMk id="5" creationId="{52AE22E6-6981-6E46-7750-48C974C0C3CF}"/>
          </ac:spMkLst>
        </pc:spChg>
        <pc:spChg chg="del">
          <ac:chgData name="小濵 就＠沖縄高専学生" userId="50eba08d-cc0c-4362-90ae-ab503d683fab" providerId="ADAL" clId="{50A22E17-6CEA-4193-9AD1-3637600A8B16}" dt="2024-01-24T12:11:09.037" v="1343" actId="478"/>
          <ac:spMkLst>
            <pc:docMk/>
            <pc:sldMk cId="2341296498" sldId="328"/>
            <ac:spMk id="6" creationId="{51CC285F-53E0-09B7-24DF-D835E4F7A4C3}"/>
          </ac:spMkLst>
        </pc:spChg>
        <pc:spChg chg="del">
          <ac:chgData name="小濵 就＠沖縄高専学生" userId="50eba08d-cc0c-4362-90ae-ab503d683fab" providerId="ADAL" clId="{50A22E17-6CEA-4193-9AD1-3637600A8B16}" dt="2024-01-24T12:11:09.459" v="1344" actId="478"/>
          <ac:spMkLst>
            <pc:docMk/>
            <pc:sldMk cId="2341296498" sldId="328"/>
            <ac:spMk id="7" creationId="{E3F34FAE-49AC-82CA-6DF5-C68B8DD2C23B}"/>
          </ac:spMkLst>
        </pc:spChg>
        <pc:spChg chg="del">
          <ac:chgData name="小濵 就＠沖縄高専学生" userId="50eba08d-cc0c-4362-90ae-ab503d683fab" providerId="ADAL" clId="{50A22E17-6CEA-4193-9AD1-3637600A8B16}" dt="2024-01-24T12:11:08.069" v="1342" actId="478"/>
          <ac:spMkLst>
            <pc:docMk/>
            <pc:sldMk cId="2341296498" sldId="328"/>
            <ac:spMk id="8" creationId="{AF46677A-0B11-6C5A-EC34-9BF7E2044C3A}"/>
          </ac:spMkLst>
        </pc:spChg>
        <pc:spChg chg="del">
          <ac:chgData name="小濵 就＠沖縄高専学生" userId="50eba08d-cc0c-4362-90ae-ab503d683fab" providerId="ADAL" clId="{50A22E17-6CEA-4193-9AD1-3637600A8B16}" dt="2024-01-24T12:11:01.766" v="1336" actId="478"/>
          <ac:spMkLst>
            <pc:docMk/>
            <pc:sldMk cId="2341296498" sldId="328"/>
            <ac:spMk id="9" creationId="{E9C29918-0A51-FBEC-3507-44A84BCB0370}"/>
          </ac:spMkLst>
        </pc:spChg>
        <pc:spChg chg="del">
          <ac:chgData name="小濵 就＠沖縄高専学生" userId="50eba08d-cc0c-4362-90ae-ab503d683fab" providerId="ADAL" clId="{50A22E17-6CEA-4193-9AD1-3637600A8B16}" dt="2024-01-24T12:10:52.594" v="1332" actId="478"/>
          <ac:spMkLst>
            <pc:docMk/>
            <pc:sldMk cId="2341296498" sldId="328"/>
            <ac:spMk id="10" creationId="{6AE5613B-BCDE-1432-E275-A260651D6EF4}"/>
          </ac:spMkLst>
        </pc:spChg>
        <pc:spChg chg="del">
          <ac:chgData name="小濵 就＠沖縄高専学生" userId="50eba08d-cc0c-4362-90ae-ab503d683fab" providerId="ADAL" clId="{50A22E17-6CEA-4193-9AD1-3637600A8B16}" dt="2024-01-24T12:10:53.303" v="1333" actId="478"/>
          <ac:spMkLst>
            <pc:docMk/>
            <pc:sldMk cId="2341296498" sldId="328"/>
            <ac:spMk id="11" creationId="{E0D44DAB-F4D3-0321-0E69-518CF21245B7}"/>
          </ac:spMkLst>
        </pc:spChg>
        <pc:spChg chg="del">
          <ac:chgData name="小濵 就＠沖縄高専学生" userId="50eba08d-cc0c-4362-90ae-ab503d683fab" providerId="ADAL" clId="{50A22E17-6CEA-4193-9AD1-3637600A8B16}" dt="2024-01-24T12:10:51.233" v="1331" actId="478"/>
          <ac:spMkLst>
            <pc:docMk/>
            <pc:sldMk cId="2341296498" sldId="328"/>
            <ac:spMk id="14" creationId="{8E9DA48E-AEF1-91B8-DE44-DBDB902D609C}"/>
          </ac:spMkLst>
        </pc:spChg>
        <pc:spChg chg="del mod">
          <ac:chgData name="小濵 就＠沖縄高専学生" userId="50eba08d-cc0c-4362-90ae-ab503d683fab" providerId="ADAL" clId="{50A22E17-6CEA-4193-9AD1-3637600A8B16}" dt="2024-01-24T12:11:03.850" v="1338" actId="478"/>
          <ac:spMkLst>
            <pc:docMk/>
            <pc:sldMk cId="2341296498" sldId="328"/>
            <ac:spMk id="16" creationId="{536F3E42-2565-07AC-C9C5-2AD1C08FB902}"/>
          </ac:spMkLst>
        </pc:spChg>
        <pc:spChg chg="del">
          <ac:chgData name="小濵 就＠沖縄高専学生" userId="50eba08d-cc0c-4362-90ae-ab503d683fab" providerId="ADAL" clId="{50A22E17-6CEA-4193-9AD1-3637600A8B16}" dt="2024-01-24T12:11:04.702" v="1339" actId="478"/>
          <ac:spMkLst>
            <pc:docMk/>
            <pc:sldMk cId="2341296498" sldId="328"/>
            <ac:spMk id="17" creationId="{AB5D0031-28F5-B936-2DFC-02BAEDFAA43A}"/>
          </ac:spMkLst>
        </pc:spChg>
        <pc:spChg chg="del">
          <ac:chgData name="小濵 就＠沖縄高専学生" userId="50eba08d-cc0c-4362-90ae-ab503d683fab" providerId="ADAL" clId="{50A22E17-6CEA-4193-9AD1-3637600A8B16}" dt="2024-01-24T12:11:07.297" v="1341" actId="478"/>
          <ac:spMkLst>
            <pc:docMk/>
            <pc:sldMk cId="2341296498" sldId="328"/>
            <ac:spMk id="18" creationId="{1497ED48-A1EC-099E-A1A9-07821E1DDE7C}"/>
          </ac:spMkLst>
        </pc:spChg>
        <pc:spChg chg="add del mod">
          <ac:chgData name="小濵 就＠沖縄高専学生" userId="50eba08d-cc0c-4362-90ae-ab503d683fab" providerId="ADAL" clId="{50A22E17-6CEA-4193-9AD1-3637600A8B16}" dt="2024-01-24T12:13:57.170" v="1490" actId="478"/>
          <ac:spMkLst>
            <pc:docMk/>
            <pc:sldMk cId="2341296498" sldId="328"/>
            <ac:spMk id="19" creationId="{4A469B56-6BE1-B247-D508-3C30C49ABD72}"/>
          </ac:spMkLst>
        </pc:spChg>
        <pc:spChg chg="add mod">
          <ac:chgData name="小濵 就＠沖縄高専学生" userId="50eba08d-cc0c-4362-90ae-ab503d683fab" providerId="ADAL" clId="{50A22E17-6CEA-4193-9AD1-3637600A8B16}" dt="2024-01-24T13:17:58.460" v="3609" actId="1035"/>
          <ac:spMkLst>
            <pc:docMk/>
            <pc:sldMk cId="2341296498" sldId="328"/>
            <ac:spMk id="21" creationId="{DCD6F893-D819-60A5-44F3-3387A5BB4600}"/>
          </ac:spMkLst>
        </pc:spChg>
        <pc:spChg chg="add mod">
          <ac:chgData name="小濵 就＠沖縄高専学生" userId="50eba08d-cc0c-4362-90ae-ab503d683fab" providerId="ADAL" clId="{50A22E17-6CEA-4193-9AD1-3637600A8B16}" dt="2024-01-24T13:17:58.460" v="3609" actId="1035"/>
          <ac:spMkLst>
            <pc:docMk/>
            <pc:sldMk cId="2341296498" sldId="328"/>
            <ac:spMk id="22" creationId="{73B1B7C9-ABF2-84B9-6C70-D051189682C4}"/>
          </ac:spMkLst>
        </pc:spChg>
        <pc:picChg chg="add mod">
          <ac:chgData name="小濵 就＠沖縄高専学生" userId="50eba08d-cc0c-4362-90ae-ab503d683fab" providerId="ADAL" clId="{50A22E17-6CEA-4193-9AD1-3637600A8B16}" dt="2024-01-24T13:17:58.460" v="3609" actId="1035"/>
          <ac:picMkLst>
            <pc:docMk/>
            <pc:sldMk cId="2341296498" sldId="328"/>
            <ac:picMk id="13" creationId="{5511BD7F-BE37-CD30-07AE-EB07DD92C19B}"/>
          </ac:picMkLst>
        </pc:picChg>
        <pc:picChg chg="del">
          <ac:chgData name="小濵 就＠沖縄高専学生" userId="50eba08d-cc0c-4362-90ae-ab503d683fab" providerId="ADAL" clId="{50A22E17-6CEA-4193-9AD1-3637600A8B16}" dt="2024-01-24T12:10:50.117" v="1330" actId="478"/>
          <ac:picMkLst>
            <pc:docMk/>
            <pc:sldMk cId="2341296498" sldId="328"/>
            <ac:picMk id="15" creationId="{E76ECA15-F817-09CD-7962-4B6E0FE761AE}"/>
          </ac:picMkLst>
        </pc:picChg>
        <pc:picChg chg="add mod">
          <ac:chgData name="小濵 就＠沖縄高専学生" userId="50eba08d-cc0c-4362-90ae-ab503d683fab" providerId="ADAL" clId="{50A22E17-6CEA-4193-9AD1-3637600A8B16}" dt="2024-01-24T13:17:58.460" v="3609" actId="1035"/>
          <ac:picMkLst>
            <pc:docMk/>
            <pc:sldMk cId="2341296498" sldId="328"/>
            <ac:picMk id="20" creationId="{1BEDEF1D-74CF-DC95-D875-AA6EEDB3ED5C}"/>
          </ac:picMkLst>
        </pc:picChg>
      </pc:sldChg>
      <pc:sldChg chg="modSp add del mod setBg">
        <pc:chgData name="小濵 就＠沖縄高専学生" userId="50eba08d-cc0c-4362-90ae-ab503d683fab" providerId="ADAL" clId="{50A22E17-6CEA-4193-9AD1-3637600A8B16}" dt="2024-01-25T01:34:44.172" v="4835" actId="47"/>
        <pc:sldMkLst>
          <pc:docMk/>
          <pc:sldMk cId="3840871555" sldId="329"/>
        </pc:sldMkLst>
        <pc:spChg chg="mod">
          <ac:chgData name="小濵 就＠沖縄高専学生" userId="50eba08d-cc0c-4362-90ae-ab503d683fab" providerId="ADAL" clId="{50A22E17-6CEA-4193-9AD1-3637600A8B16}" dt="2024-01-24T23:46:25.254" v="3700" actId="20577"/>
          <ac:spMkLst>
            <pc:docMk/>
            <pc:sldMk cId="3840871555" sldId="329"/>
            <ac:spMk id="4" creationId="{719DE4D6-E8CB-1391-293D-7D6BD78FDE2F}"/>
          </ac:spMkLst>
        </pc:spChg>
      </pc:sldChg>
      <pc:sldChg chg="addSp delSp modSp add mod setBg">
        <pc:chgData name="小濵 就＠沖縄高専学生" userId="50eba08d-cc0c-4362-90ae-ab503d683fab" providerId="ADAL" clId="{50A22E17-6CEA-4193-9AD1-3637600A8B16}" dt="2024-01-26T03:43:07.950" v="6509"/>
        <pc:sldMkLst>
          <pc:docMk/>
          <pc:sldMk cId="1254636874" sldId="330"/>
        </pc:sldMkLst>
        <pc:spChg chg="add del mod">
          <ac:chgData name="小濵 就＠沖縄高専学生" userId="50eba08d-cc0c-4362-90ae-ab503d683fab" providerId="ADAL" clId="{50A22E17-6CEA-4193-9AD1-3637600A8B16}" dt="2024-01-25T00:20:47.161" v="4132" actId="478"/>
          <ac:spMkLst>
            <pc:docMk/>
            <pc:sldMk cId="1254636874" sldId="330"/>
            <ac:spMk id="2" creationId="{24CF4A11-FA18-6B95-A9B5-59676EBDD7EC}"/>
          </ac:spMkLst>
        </pc:spChg>
        <pc:spChg chg="add mod">
          <ac:chgData name="小濵 就＠沖縄高専学生" userId="50eba08d-cc0c-4362-90ae-ab503d683fab" providerId="ADAL" clId="{50A22E17-6CEA-4193-9AD1-3637600A8B16}" dt="2024-01-26T02:40:40.115" v="6459" actId="208"/>
          <ac:spMkLst>
            <pc:docMk/>
            <pc:sldMk cId="1254636874" sldId="330"/>
            <ac:spMk id="2" creationId="{8088A81F-2320-3BD9-9464-FC2833173F24}"/>
          </ac:spMkLst>
        </pc:spChg>
        <pc:spChg chg="del mod">
          <ac:chgData name="小濵 就＠沖縄高専学生" userId="50eba08d-cc0c-4362-90ae-ab503d683fab" providerId="ADAL" clId="{50A22E17-6CEA-4193-9AD1-3637600A8B16}" dt="2024-01-25T00:13:58.146" v="3918" actId="478"/>
          <ac:spMkLst>
            <pc:docMk/>
            <pc:sldMk cId="1254636874" sldId="330"/>
            <ac:spMk id="4" creationId="{719DE4D6-E8CB-1391-293D-7D6BD78FDE2F}"/>
          </ac:spMkLst>
        </pc:spChg>
        <pc:spChg chg="add mod">
          <ac:chgData name="小濵 就＠沖縄高専学生" userId="50eba08d-cc0c-4362-90ae-ab503d683fab" providerId="ADAL" clId="{50A22E17-6CEA-4193-9AD1-3637600A8B16}" dt="2024-01-25T13:22:30.901" v="5060" actId="207"/>
          <ac:spMkLst>
            <pc:docMk/>
            <pc:sldMk cId="1254636874" sldId="330"/>
            <ac:spMk id="6" creationId="{2B0565C1-584E-FD4F-A132-544D4ACB7F26}"/>
          </ac:spMkLst>
        </pc:spChg>
        <pc:spChg chg="add mod">
          <ac:chgData name="小濵 就＠沖縄高専学生" userId="50eba08d-cc0c-4362-90ae-ab503d683fab" providerId="ADAL" clId="{50A22E17-6CEA-4193-9AD1-3637600A8B16}" dt="2024-01-25T01:32:12.790" v="4811" actId="207"/>
          <ac:spMkLst>
            <pc:docMk/>
            <pc:sldMk cId="1254636874" sldId="330"/>
            <ac:spMk id="7" creationId="{CB0A8FDD-D7FF-2873-E50B-C39E30BB73BE}"/>
          </ac:spMkLst>
        </pc:spChg>
        <pc:spChg chg="add mod ord">
          <ac:chgData name="小濵 就＠沖縄高専学生" userId="50eba08d-cc0c-4362-90ae-ab503d683fab" providerId="ADAL" clId="{50A22E17-6CEA-4193-9AD1-3637600A8B16}" dt="2024-01-26T03:43:07.950" v="6509"/>
          <ac:spMkLst>
            <pc:docMk/>
            <pc:sldMk cId="1254636874" sldId="330"/>
            <ac:spMk id="8" creationId="{2E44BD17-FD55-4BC3-9CA9-28EDC8EEEEBD}"/>
          </ac:spMkLst>
        </pc:spChg>
        <pc:spChg chg="add del">
          <ac:chgData name="小濵 就＠沖縄高専学生" userId="50eba08d-cc0c-4362-90ae-ab503d683fab" providerId="ADAL" clId="{50A22E17-6CEA-4193-9AD1-3637600A8B16}" dt="2024-01-25T00:15:45.763" v="4017" actId="478"/>
          <ac:spMkLst>
            <pc:docMk/>
            <pc:sldMk cId="1254636874" sldId="330"/>
            <ac:spMk id="9" creationId="{D83F591E-3A3F-203D-9EF8-B2E53CDEC520}"/>
          </ac:spMkLst>
        </pc:spChg>
        <pc:spChg chg="add mod">
          <ac:chgData name="小濵 就＠沖縄高専学生" userId="50eba08d-cc0c-4362-90ae-ab503d683fab" providerId="ADAL" clId="{50A22E17-6CEA-4193-9AD1-3637600A8B16}" dt="2024-01-25T13:22:16.352" v="5057" actId="208"/>
          <ac:spMkLst>
            <pc:docMk/>
            <pc:sldMk cId="1254636874" sldId="330"/>
            <ac:spMk id="10" creationId="{9A0A8EE7-9E96-8BCB-BAC3-264918EDC478}"/>
          </ac:spMkLst>
        </pc:spChg>
        <pc:spChg chg="add del mod">
          <ac:chgData name="小濵 就＠沖縄高専学生" userId="50eba08d-cc0c-4362-90ae-ab503d683fab" providerId="ADAL" clId="{50A22E17-6CEA-4193-9AD1-3637600A8B16}" dt="2024-01-25T00:17:46.512" v="4071" actId="478"/>
          <ac:spMkLst>
            <pc:docMk/>
            <pc:sldMk cId="1254636874" sldId="330"/>
            <ac:spMk id="11" creationId="{4D2D6D4D-1F0D-ECD7-4B1E-8A23DB56CE20}"/>
          </ac:spMkLst>
        </pc:spChg>
        <pc:spChg chg="add mod">
          <ac:chgData name="小濵 就＠沖縄高専学生" userId="50eba08d-cc0c-4362-90ae-ab503d683fab" providerId="ADAL" clId="{50A22E17-6CEA-4193-9AD1-3637600A8B16}" dt="2024-01-25T00:19:35.944" v="4117" actId="1076"/>
          <ac:spMkLst>
            <pc:docMk/>
            <pc:sldMk cId="1254636874" sldId="330"/>
            <ac:spMk id="12" creationId="{3F5CBF97-0E3A-90B9-D9FC-3C72020366C7}"/>
          </ac:spMkLst>
        </pc:spChg>
        <pc:spChg chg="add mod">
          <ac:chgData name="小濵 就＠沖縄高専学生" userId="50eba08d-cc0c-4362-90ae-ab503d683fab" providerId="ADAL" clId="{50A22E17-6CEA-4193-9AD1-3637600A8B16}" dt="2024-01-25T13:22:18.431" v="5058" actId="208"/>
          <ac:spMkLst>
            <pc:docMk/>
            <pc:sldMk cId="1254636874" sldId="330"/>
            <ac:spMk id="13" creationId="{AA22B988-B732-81C0-5383-4A81C021C34C}"/>
          </ac:spMkLst>
        </pc:spChg>
        <pc:spChg chg="add mod">
          <ac:chgData name="小濵 就＠沖縄高専学生" userId="50eba08d-cc0c-4362-90ae-ab503d683fab" providerId="ADAL" clId="{50A22E17-6CEA-4193-9AD1-3637600A8B16}" dt="2024-01-25T00:20:34.170" v="4128" actId="767"/>
          <ac:spMkLst>
            <pc:docMk/>
            <pc:sldMk cId="1254636874" sldId="330"/>
            <ac:spMk id="14" creationId="{313C692B-E4F9-7E68-099A-E9B0997545D2}"/>
          </ac:spMkLst>
        </pc:spChg>
        <pc:spChg chg="add mod">
          <ac:chgData name="小濵 就＠沖縄高専学生" userId="50eba08d-cc0c-4362-90ae-ab503d683fab" providerId="ADAL" clId="{50A22E17-6CEA-4193-9AD1-3637600A8B16}" dt="2024-01-25T01:41:35.081" v="4981" actId="1076"/>
          <ac:spMkLst>
            <pc:docMk/>
            <pc:sldMk cId="1254636874" sldId="330"/>
            <ac:spMk id="16" creationId="{43B1FB8D-5F7C-0DB7-1CB5-75910BB74C0E}"/>
          </ac:spMkLst>
        </pc:spChg>
        <pc:spChg chg="add mod">
          <ac:chgData name="小濵 就＠沖縄高専学生" userId="50eba08d-cc0c-4362-90ae-ab503d683fab" providerId="ADAL" clId="{50A22E17-6CEA-4193-9AD1-3637600A8B16}" dt="2024-01-25T00:55:26.507" v="4569" actId="1076"/>
          <ac:spMkLst>
            <pc:docMk/>
            <pc:sldMk cId="1254636874" sldId="330"/>
            <ac:spMk id="18" creationId="{7950E75A-2FB6-065C-B305-B1A90BB5DCE1}"/>
          </ac:spMkLst>
        </pc:spChg>
        <pc:spChg chg="add del mod">
          <ac:chgData name="小濵 就＠沖縄高専学生" userId="50eba08d-cc0c-4362-90ae-ab503d683fab" providerId="ADAL" clId="{50A22E17-6CEA-4193-9AD1-3637600A8B16}" dt="2024-01-25T00:28:45.087" v="4217" actId="478"/>
          <ac:spMkLst>
            <pc:docMk/>
            <pc:sldMk cId="1254636874" sldId="330"/>
            <ac:spMk id="19" creationId="{353F0F54-1CA2-C555-DF85-EECC93B5A621}"/>
          </ac:spMkLst>
        </pc:spChg>
        <pc:spChg chg="add mod">
          <ac:chgData name="小濵 就＠沖縄高専学生" userId="50eba08d-cc0c-4362-90ae-ab503d683fab" providerId="ADAL" clId="{50A22E17-6CEA-4193-9AD1-3637600A8B16}" dt="2024-01-25T13:22:37.672" v="5061" actId="208"/>
          <ac:spMkLst>
            <pc:docMk/>
            <pc:sldMk cId="1254636874" sldId="330"/>
            <ac:spMk id="20" creationId="{8C0F450C-09C3-4987-FECF-9BF918CFBAD9}"/>
          </ac:spMkLst>
        </pc:spChg>
        <pc:spChg chg="add mod">
          <ac:chgData name="小濵 就＠沖縄高専学生" userId="50eba08d-cc0c-4362-90ae-ab503d683fab" providerId="ADAL" clId="{50A22E17-6CEA-4193-9AD1-3637600A8B16}" dt="2024-01-25T13:41:31.073" v="5346" actId="20577"/>
          <ac:spMkLst>
            <pc:docMk/>
            <pc:sldMk cId="1254636874" sldId="330"/>
            <ac:spMk id="21" creationId="{1D43E861-6355-7C07-74C8-25E6D568C322}"/>
          </ac:spMkLst>
        </pc:spChg>
        <pc:spChg chg="add mod">
          <ac:chgData name="小濵 就＠沖縄高専学生" userId="50eba08d-cc0c-4362-90ae-ab503d683fab" providerId="ADAL" clId="{50A22E17-6CEA-4193-9AD1-3637600A8B16}" dt="2024-01-25T13:22:37.672" v="5061" actId="208"/>
          <ac:spMkLst>
            <pc:docMk/>
            <pc:sldMk cId="1254636874" sldId="330"/>
            <ac:spMk id="22" creationId="{33197940-3B18-2016-C941-4E3055109BB6}"/>
          </ac:spMkLst>
        </pc:spChg>
        <pc:spChg chg="add mod">
          <ac:chgData name="小濵 就＠沖縄高専学生" userId="50eba08d-cc0c-4362-90ae-ab503d683fab" providerId="ADAL" clId="{50A22E17-6CEA-4193-9AD1-3637600A8B16}" dt="2024-01-25T00:56:29.720" v="4583" actId="1035"/>
          <ac:spMkLst>
            <pc:docMk/>
            <pc:sldMk cId="1254636874" sldId="330"/>
            <ac:spMk id="23" creationId="{785595CE-67CC-0ED9-1D4B-A28D683679CB}"/>
          </ac:spMkLst>
        </pc:spChg>
        <pc:spChg chg="add mod">
          <ac:chgData name="小濵 就＠沖縄高専学生" userId="50eba08d-cc0c-4362-90ae-ab503d683fab" providerId="ADAL" clId="{50A22E17-6CEA-4193-9AD1-3637600A8B16}" dt="2024-01-25T00:56:29.720" v="4583" actId="1035"/>
          <ac:spMkLst>
            <pc:docMk/>
            <pc:sldMk cId="1254636874" sldId="330"/>
            <ac:spMk id="25" creationId="{C1B696A8-A9C4-CD0E-10F0-78438C1B1403}"/>
          </ac:spMkLst>
        </pc:spChg>
        <pc:spChg chg="add mod">
          <ac:chgData name="小濵 就＠沖縄高専学生" userId="50eba08d-cc0c-4362-90ae-ab503d683fab" providerId="ADAL" clId="{50A22E17-6CEA-4193-9AD1-3637600A8B16}" dt="2024-01-25T00:56:29.720" v="4583" actId="1035"/>
          <ac:spMkLst>
            <pc:docMk/>
            <pc:sldMk cId="1254636874" sldId="330"/>
            <ac:spMk id="26" creationId="{418598E4-6E23-9F20-8E51-8B03836ED51C}"/>
          </ac:spMkLst>
        </pc:spChg>
        <pc:spChg chg="add mod">
          <ac:chgData name="小濵 就＠沖縄高専学生" userId="50eba08d-cc0c-4362-90ae-ab503d683fab" providerId="ADAL" clId="{50A22E17-6CEA-4193-9AD1-3637600A8B16}" dt="2024-01-25T01:42:42.329" v="5001" actId="14100"/>
          <ac:spMkLst>
            <pc:docMk/>
            <pc:sldMk cId="1254636874" sldId="330"/>
            <ac:spMk id="27" creationId="{3AF16716-D767-A170-B173-054192C67297}"/>
          </ac:spMkLst>
        </pc:spChg>
        <pc:spChg chg="add mod">
          <ac:chgData name="小濵 就＠沖縄高専学生" userId="50eba08d-cc0c-4362-90ae-ab503d683fab" providerId="ADAL" clId="{50A22E17-6CEA-4193-9AD1-3637600A8B16}" dt="2024-01-25T01:42:46.548" v="5002" actId="14100"/>
          <ac:spMkLst>
            <pc:docMk/>
            <pc:sldMk cId="1254636874" sldId="330"/>
            <ac:spMk id="28" creationId="{729557C0-C34E-D7D0-2B8A-2F91606EBB78}"/>
          </ac:spMkLst>
        </pc:spChg>
        <pc:spChg chg="add mod">
          <ac:chgData name="小濵 就＠沖縄高専学生" userId="50eba08d-cc0c-4362-90ae-ab503d683fab" providerId="ADAL" clId="{50A22E17-6CEA-4193-9AD1-3637600A8B16}" dt="2024-01-25T00:56:29.720" v="4583" actId="1035"/>
          <ac:spMkLst>
            <pc:docMk/>
            <pc:sldMk cId="1254636874" sldId="330"/>
            <ac:spMk id="29" creationId="{CBDAD504-EF80-48FD-696D-F5BA0762116E}"/>
          </ac:spMkLst>
        </pc:spChg>
        <pc:spChg chg="add mod">
          <ac:chgData name="小濵 就＠沖縄高専学生" userId="50eba08d-cc0c-4362-90ae-ab503d683fab" providerId="ADAL" clId="{50A22E17-6CEA-4193-9AD1-3637600A8B16}" dt="2024-01-25T00:52:44.942" v="4498"/>
          <ac:spMkLst>
            <pc:docMk/>
            <pc:sldMk cId="1254636874" sldId="330"/>
            <ac:spMk id="30" creationId="{519E9800-56B5-D1A6-3875-4EBD3B47EFCA}"/>
          </ac:spMkLst>
        </pc:spChg>
        <pc:spChg chg="add mod">
          <ac:chgData name="小濵 就＠沖縄高専学生" userId="50eba08d-cc0c-4362-90ae-ab503d683fab" providerId="ADAL" clId="{50A22E17-6CEA-4193-9AD1-3637600A8B16}" dt="2024-01-25T00:56:29.720" v="4583" actId="1035"/>
          <ac:spMkLst>
            <pc:docMk/>
            <pc:sldMk cId="1254636874" sldId="330"/>
            <ac:spMk id="31" creationId="{25EDE6B0-8523-2242-5643-E7D522618EA6}"/>
          </ac:spMkLst>
        </pc:spChg>
        <pc:spChg chg="add mod">
          <ac:chgData name="小濵 就＠沖縄高専学生" userId="50eba08d-cc0c-4362-90ae-ab503d683fab" providerId="ADAL" clId="{50A22E17-6CEA-4193-9AD1-3637600A8B16}" dt="2024-01-25T00:56:29.720" v="4583" actId="1035"/>
          <ac:spMkLst>
            <pc:docMk/>
            <pc:sldMk cId="1254636874" sldId="330"/>
            <ac:spMk id="34" creationId="{9DA69B6C-81D9-5191-7F9C-A36BFF95D777}"/>
          </ac:spMkLst>
        </pc:spChg>
        <pc:spChg chg="add mod">
          <ac:chgData name="小濵 就＠沖縄高専学生" userId="50eba08d-cc0c-4362-90ae-ab503d683fab" providerId="ADAL" clId="{50A22E17-6CEA-4193-9AD1-3637600A8B16}" dt="2024-01-25T00:58:30.822" v="4601" actId="164"/>
          <ac:spMkLst>
            <pc:docMk/>
            <pc:sldMk cId="1254636874" sldId="330"/>
            <ac:spMk id="39" creationId="{EA46D47D-CE7C-69A8-5B31-B79ABB171113}"/>
          </ac:spMkLst>
        </pc:spChg>
        <pc:spChg chg="add mod">
          <ac:chgData name="小濵 就＠沖縄高専学生" userId="50eba08d-cc0c-4362-90ae-ab503d683fab" providerId="ADAL" clId="{50A22E17-6CEA-4193-9AD1-3637600A8B16}" dt="2024-01-25T00:58:30.822" v="4601" actId="164"/>
          <ac:spMkLst>
            <pc:docMk/>
            <pc:sldMk cId="1254636874" sldId="330"/>
            <ac:spMk id="40" creationId="{C1AB4A59-38C4-8AE9-B8E0-D2BEBB6D0D90}"/>
          </ac:spMkLst>
        </pc:spChg>
        <pc:spChg chg="add mod">
          <ac:chgData name="小濵 就＠沖縄高専学生" userId="50eba08d-cc0c-4362-90ae-ab503d683fab" providerId="ADAL" clId="{50A22E17-6CEA-4193-9AD1-3637600A8B16}" dt="2024-01-25T00:58:30.822" v="4601" actId="164"/>
          <ac:spMkLst>
            <pc:docMk/>
            <pc:sldMk cId="1254636874" sldId="330"/>
            <ac:spMk id="41" creationId="{455E18CF-236D-08AF-7790-5F483A0B2655}"/>
          </ac:spMkLst>
        </pc:spChg>
        <pc:spChg chg="add del">
          <ac:chgData name="小濵 就＠沖縄高専学生" userId="50eba08d-cc0c-4362-90ae-ab503d683fab" providerId="ADAL" clId="{50A22E17-6CEA-4193-9AD1-3637600A8B16}" dt="2024-01-25T01:10:13.469" v="4613" actId="478"/>
          <ac:spMkLst>
            <pc:docMk/>
            <pc:sldMk cId="1254636874" sldId="330"/>
            <ac:spMk id="43" creationId="{37D5B82A-1D07-CEF0-294E-21CC311FD79E}"/>
          </ac:spMkLst>
        </pc:spChg>
        <pc:spChg chg="add del mod">
          <ac:chgData name="小濵 就＠沖縄高専学生" userId="50eba08d-cc0c-4362-90ae-ab503d683fab" providerId="ADAL" clId="{50A22E17-6CEA-4193-9AD1-3637600A8B16}" dt="2024-01-25T01:15:50.250" v="4649" actId="478"/>
          <ac:spMkLst>
            <pc:docMk/>
            <pc:sldMk cId="1254636874" sldId="330"/>
            <ac:spMk id="44" creationId="{684A79F5-A6CD-A9A0-43A1-8126C1199D51}"/>
          </ac:spMkLst>
        </pc:spChg>
        <pc:spChg chg="add del mod">
          <ac:chgData name="小濵 就＠沖縄高専学生" userId="50eba08d-cc0c-4362-90ae-ab503d683fab" providerId="ADAL" clId="{50A22E17-6CEA-4193-9AD1-3637600A8B16}" dt="2024-01-25T01:15:50.250" v="4649" actId="478"/>
          <ac:spMkLst>
            <pc:docMk/>
            <pc:sldMk cId="1254636874" sldId="330"/>
            <ac:spMk id="45" creationId="{BC4E74FB-9465-156A-F848-86DE730B8B4E}"/>
          </ac:spMkLst>
        </pc:spChg>
        <pc:spChg chg="add del mod">
          <ac:chgData name="小濵 就＠沖縄高専学生" userId="50eba08d-cc0c-4362-90ae-ab503d683fab" providerId="ADAL" clId="{50A22E17-6CEA-4193-9AD1-3637600A8B16}" dt="2024-01-25T01:19:24.913" v="4679" actId="478"/>
          <ac:spMkLst>
            <pc:docMk/>
            <pc:sldMk cId="1254636874" sldId="330"/>
            <ac:spMk id="46" creationId="{025F1C65-D153-7BCA-C830-0C4056BE4D3C}"/>
          </ac:spMkLst>
        </pc:spChg>
        <pc:spChg chg="add del mod">
          <ac:chgData name="小濵 就＠沖縄高専学生" userId="50eba08d-cc0c-4362-90ae-ab503d683fab" providerId="ADAL" clId="{50A22E17-6CEA-4193-9AD1-3637600A8B16}" dt="2024-01-25T01:19:24.913" v="4679" actId="478"/>
          <ac:spMkLst>
            <pc:docMk/>
            <pc:sldMk cId="1254636874" sldId="330"/>
            <ac:spMk id="47" creationId="{FED694DF-4011-9EA8-845F-E2D4197AC4FB}"/>
          </ac:spMkLst>
        </pc:spChg>
        <pc:spChg chg="add del mod">
          <ac:chgData name="小濵 就＠沖縄高専学生" userId="50eba08d-cc0c-4362-90ae-ab503d683fab" providerId="ADAL" clId="{50A22E17-6CEA-4193-9AD1-3637600A8B16}" dt="2024-01-26T02:38:30.821" v="6444" actId="478"/>
          <ac:spMkLst>
            <pc:docMk/>
            <pc:sldMk cId="1254636874" sldId="330"/>
            <ac:spMk id="50" creationId="{CFF6B075-C4A8-B011-510C-CCF5BF344C7A}"/>
          </ac:spMkLst>
        </pc:spChg>
        <pc:spChg chg="add del mod">
          <ac:chgData name="小濵 就＠沖縄高専学生" userId="50eba08d-cc0c-4362-90ae-ab503d683fab" providerId="ADAL" clId="{50A22E17-6CEA-4193-9AD1-3637600A8B16}" dt="2024-01-26T02:38:59.965" v="6446" actId="478"/>
          <ac:spMkLst>
            <pc:docMk/>
            <pc:sldMk cId="1254636874" sldId="330"/>
            <ac:spMk id="51" creationId="{8A670B4C-B8ED-D7C4-18B1-88732ED18223}"/>
          </ac:spMkLst>
        </pc:spChg>
        <pc:spChg chg="add mod ord">
          <ac:chgData name="小濵 就＠沖縄高専学生" userId="50eba08d-cc0c-4362-90ae-ab503d683fab" providerId="ADAL" clId="{50A22E17-6CEA-4193-9AD1-3637600A8B16}" dt="2024-01-26T02:42:01.669" v="6465" actId="1076"/>
          <ac:spMkLst>
            <pc:docMk/>
            <pc:sldMk cId="1254636874" sldId="330"/>
            <ac:spMk id="56" creationId="{0B0FF977-EEE1-5EF2-F741-67E3F4A147D8}"/>
          </ac:spMkLst>
        </pc:spChg>
        <pc:spChg chg="add del mod">
          <ac:chgData name="小濵 就＠沖縄高専学生" userId="50eba08d-cc0c-4362-90ae-ab503d683fab" providerId="ADAL" clId="{50A22E17-6CEA-4193-9AD1-3637600A8B16}" dt="2024-01-25T01:30:56.996" v="4739" actId="478"/>
          <ac:spMkLst>
            <pc:docMk/>
            <pc:sldMk cId="1254636874" sldId="330"/>
            <ac:spMk id="1024" creationId="{C706ED2D-CF77-CD63-CFFB-4391D40210B4}"/>
          </ac:spMkLst>
        </pc:spChg>
        <pc:spChg chg="add mod">
          <ac:chgData name="小濵 就＠沖縄高専学生" userId="50eba08d-cc0c-4362-90ae-ab503d683fab" providerId="ADAL" clId="{50A22E17-6CEA-4193-9AD1-3637600A8B16}" dt="2024-01-26T02:41:42.331" v="6461" actId="208"/>
          <ac:spMkLst>
            <pc:docMk/>
            <pc:sldMk cId="1254636874" sldId="330"/>
            <ac:spMk id="1031" creationId="{21EA2B85-BDED-2C39-A384-35DA08025DFA}"/>
          </ac:spMkLst>
        </pc:spChg>
        <pc:spChg chg="add mod">
          <ac:chgData name="小濵 就＠沖縄高専学生" userId="50eba08d-cc0c-4362-90ae-ab503d683fab" providerId="ADAL" clId="{50A22E17-6CEA-4193-9AD1-3637600A8B16}" dt="2024-01-25T01:43:08.539" v="5023" actId="1076"/>
          <ac:spMkLst>
            <pc:docMk/>
            <pc:sldMk cId="1254636874" sldId="330"/>
            <ac:spMk id="1032" creationId="{290E6516-4752-A64E-7FE4-BF08AF11D472}"/>
          </ac:spMkLst>
        </pc:spChg>
        <pc:grpChg chg="add mod">
          <ac:chgData name="小濵 就＠沖縄高専学生" userId="50eba08d-cc0c-4362-90ae-ab503d683fab" providerId="ADAL" clId="{50A22E17-6CEA-4193-9AD1-3637600A8B16}" dt="2024-01-25T00:58:56.377" v="4611" actId="1036"/>
          <ac:grpSpMkLst>
            <pc:docMk/>
            <pc:sldMk cId="1254636874" sldId="330"/>
            <ac:grpSpMk id="42" creationId="{E48DC71E-9449-4404-B45E-A1840D5EF181}"/>
          </ac:grpSpMkLst>
        </pc:grpChg>
        <pc:picChg chg="add mod modCrop">
          <ac:chgData name="小濵 就＠沖縄高専学生" userId="50eba08d-cc0c-4362-90ae-ab503d683fab" providerId="ADAL" clId="{50A22E17-6CEA-4193-9AD1-3637600A8B16}" dt="2024-01-25T00:55:31.109" v="4570" actId="1076"/>
          <ac:picMkLst>
            <pc:docMk/>
            <pc:sldMk cId="1254636874" sldId="330"/>
            <ac:picMk id="17" creationId="{00026E3C-343A-09F6-84EC-D23A1CDE5166}"/>
          </ac:picMkLst>
        </pc:picChg>
        <pc:picChg chg="add del mod">
          <ac:chgData name="小濵 就＠沖縄高専学生" userId="50eba08d-cc0c-4362-90ae-ab503d683fab" providerId="ADAL" clId="{50A22E17-6CEA-4193-9AD1-3637600A8B16}" dt="2024-01-25T00:47:21.425" v="4324" actId="478"/>
          <ac:picMkLst>
            <pc:docMk/>
            <pc:sldMk cId="1254636874" sldId="330"/>
            <ac:picMk id="24" creationId="{0DF3A508-694A-FCD2-3ABE-6EFD84AB8993}"/>
          </ac:picMkLst>
        </pc:picChg>
        <pc:picChg chg="add del mod">
          <ac:chgData name="小濵 就＠沖縄高専学生" userId="50eba08d-cc0c-4362-90ae-ab503d683fab" providerId="ADAL" clId="{50A22E17-6CEA-4193-9AD1-3637600A8B16}" dt="2024-01-25T00:58:21.053" v="4596" actId="478"/>
          <ac:picMkLst>
            <pc:docMk/>
            <pc:sldMk cId="1254636874" sldId="330"/>
            <ac:picMk id="37" creationId="{D435EA05-6989-F675-2AD6-9995B4560611}"/>
          </ac:picMkLst>
        </pc:picChg>
        <pc:picChg chg="add mod">
          <ac:chgData name="小濵 就＠沖縄高専学生" userId="50eba08d-cc0c-4362-90ae-ab503d683fab" providerId="ADAL" clId="{50A22E17-6CEA-4193-9AD1-3637600A8B16}" dt="2024-01-25T00:58:30.822" v="4601" actId="164"/>
          <ac:picMkLst>
            <pc:docMk/>
            <pc:sldMk cId="1254636874" sldId="330"/>
            <ac:picMk id="38" creationId="{7E0C4BFF-3D7B-C45F-A405-856FF14B0C2B}"/>
          </ac:picMkLst>
        </pc:picChg>
        <pc:picChg chg="add mod">
          <ac:chgData name="小濵 就＠沖縄高専学生" userId="50eba08d-cc0c-4362-90ae-ab503d683fab" providerId="ADAL" clId="{50A22E17-6CEA-4193-9AD1-3637600A8B16}" dt="2024-01-25T13:21:19.137" v="5050"/>
          <ac:picMkLst>
            <pc:docMk/>
            <pc:sldMk cId="1254636874" sldId="330"/>
            <ac:picMk id="49" creationId="{F04D1DFE-5C39-F8A2-B7CD-9015A075E411}"/>
          </ac:picMkLst>
        </pc:picChg>
        <pc:picChg chg="add mod">
          <ac:chgData name="小濵 就＠沖縄高専学生" userId="50eba08d-cc0c-4362-90ae-ab503d683fab" providerId="ADAL" clId="{50A22E17-6CEA-4193-9AD1-3637600A8B16}" dt="2024-01-25T00:56:29.720" v="4583" actId="1035"/>
          <ac:picMkLst>
            <pc:docMk/>
            <pc:sldMk cId="1254636874" sldId="330"/>
            <ac:picMk id="1026" creationId="{7FB53ADA-5657-5235-F7F3-80BF644D2196}"/>
          </ac:picMkLst>
        </pc:picChg>
        <pc:picChg chg="add mod">
          <ac:chgData name="小濵 就＠沖縄高専学生" userId="50eba08d-cc0c-4362-90ae-ab503d683fab" providerId="ADAL" clId="{50A22E17-6CEA-4193-9AD1-3637600A8B16}" dt="2024-01-25T00:56:29.720" v="4583" actId="1035"/>
          <ac:picMkLst>
            <pc:docMk/>
            <pc:sldMk cId="1254636874" sldId="330"/>
            <ac:picMk id="1028" creationId="{56BB3DCB-DDC0-3F15-28BB-1292138296EA}"/>
          </ac:picMkLst>
        </pc:picChg>
        <pc:cxnChg chg="add mod">
          <ac:chgData name="小濵 就＠沖縄高専学生" userId="50eba08d-cc0c-4362-90ae-ab503d683fab" providerId="ADAL" clId="{50A22E17-6CEA-4193-9AD1-3637600A8B16}" dt="2024-01-25T00:56:29.720" v="4583" actId="1035"/>
          <ac:cxnSpMkLst>
            <pc:docMk/>
            <pc:sldMk cId="1254636874" sldId="330"/>
            <ac:cxnSpMk id="33" creationId="{934D3C2E-CAEA-69BC-3BD2-284C936DD7AA}"/>
          </ac:cxnSpMkLst>
        </pc:cxnChg>
        <pc:cxnChg chg="add del mod">
          <ac:chgData name="小濵 就＠沖縄高専学生" userId="50eba08d-cc0c-4362-90ae-ab503d683fab" providerId="ADAL" clId="{50A22E17-6CEA-4193-9AD1-3637600A8B16}" dt="2024-01-26T02:38:56.922" v="6445" actId="478"/>
          <ac:cxnSpMkLst>
            <pc:docMk/>
            <pc:sldMk cId="1254636874" sldId="330"/>
            <ac:cxnSpMk id="53" creationId="{8071DD60-4EC7-C444-A17E-0C1511790B70}"/>
          </ac:cxnSpMkLst>
        </pc:cxnChg>
        <pc:cxnChg chg="add del mod">
          <ac:chgData name="小濵 就＠沖縄高専学生" userId="50eba08d-cc0c-4362-90ae-ab503d683fab" providerId="ADAL" clId="{50A22E17-6CEA-4193-9AD1-3637600A8B16}" dt="2024-01-26T02:39:01.161" v="6447" actId="478"/>
          <ac:cxnSpMkLst>
            <pc:docMk/>
            <pc:sldMk cId="1254636874" sldId="330"/>
            <ac:cxnSpMk id="54" creationId="{055F8294-B43A-9067-F073-F3DA04279DAC}"/>
          </ac:cxnSpMkLst>
        </pc:cxnChg>
        <pc:cxnChg chg="add mod">
          <ac:chgData name="小濵 就＠沖縄高専学生" userId="50eba08d-cc0c-4362-90ae-ab503d683fab" providerId="ADAL" clId="{50A22E17-6CEA-4193-9AD1-3637600A8B16}" dt="2024-01-26T02:42:50.779" v="6466" actId="208"/>
          <ac:cxnSpMkLst>
            <pc:docMk/>
            <pc:sldMk cId="1254636874" sldId="330"/>
            <ac:cxnSpMk id="1027" creationId="{4673AD13-0992-566F-0F9A-55F9279BCFAE}"/>
          </ac:cxnSpMkLst>
        </pc:cxnChg>
        <pc:cxnChg chg="add mod">
          <ac:chgData name="小濵 就＠沖縄高専学生" userId="50eba08d-cc0c-4362-90ae-ab503d683fab" providerId="ADAL" clId="{50A22E17-6CEA-4193-9AD1-3637600A8B16}" dt="2024-01-25T01:32:44.001" v="4815" actId="208"/>
          <ac:cxnSpMkLst>
            <pc:docMk/>
            <pc:sldMk cId="1254636874" sldId="330"/>
            <ac:cxnSpMk id="1030" creationId="{20F60FBC-62E9-B2FE-7BA7-9287EA352C60}"/>
          </ac:cxnSpMkLst>
        </pc:cxnChg>
      </pc:sldChg>
      <pc:sldChg chg="addSp delSp modSp add del mod setBg">
        <pc:chgData name="小濵 就＠沖縄高専学生" userId="50eba08d-cc0c-4362-90ae-ab503d683fab" providerId="ADAL" clId="{50A22E17-6CEA-4193-9AD1-3637600A8B16}" dt="2024-01-24T13:10:37.637" v="3072" actId="47"/>
        <pc:sldMkLst>
          <pc:docMk/>
          <pc:sldMk cId="3186321949" sldId="330"/>
        </pc:sldMkLst>
        <pc:spChg chg="del">
          <ac:chgData name="小濵 就＠沖縄高専学生" userId="50eba08d-cc0c-4362-90ae-ab503d683fab" providerId="ADAL" clId="{50A22E17-6CEA-4193-9AD1-3637600A8B16}" dt="2024-01-24T13:05:50.767" v="3029" actId="478"/>
          <ac:spMkLst>
            <pc:docMk/>
            <pc:sldMk cId="3186321949" sldId="330"/>
            <ac:spMk id="3" creationId="{60A6FD6A-70E9-8A7E-595A-B0F07D77CEE5}"/>
          </ac:spMkLst>
        </pc:spChg>
        <pc:spChg chg="del">
          <ac:chgData name="小濵 就＠沖縄高専学生" userId="50eba08d-cc0c-4362-90ae-ab503d683fab" providerId="ADAL" clId="{50A22E17-6CEA-4193-9AD1-3637600A8B16}" dt="2024-01-24T13:05:50.767" v="3029" actId="478"/>
          <ac:spMkLst>
            <pc:docMk/>
            <pc:sldMk cId="3186321949" sldId="330"/>
            <ac:spMk id="5" creationId="{52AE22E6-6981-6E46-7750-48C974C0C3CF}"/>
          </ac:spMkLst>
        </pc:spChg>
        <pc:spChg chg="del">
          <ac:chgData name="小濵 就＠沖縄高専学生" userId="50eba08d-cc0c-4362-90ae-ab503d683fab" providerId="ADAL" clId="{50A22E17-6CEA-4193-9AD1-3637600A8B16}" dt="2024-01-24T13:05:50.767" v="3029" actId="478"/>
          <ac:spMkLst>
            <pc:docMk/>
            <pc:sldMk cId="3186321949" sldId="330"/>
            <ac:spMk id="6" creationId="{51CC285F-53E0-09B7-24DF-D835E4F7A4C3}"/>
          </ac:spMkLst>
        </pc:spChg>
        <pc:spChg chg="del">
          <ac:chgData name="小濵 就＠沖縄高専学生" userId="50eba08d-cc0c-4362-90ae-ab503d683fab" providerId="ADAL" clId="{50A22E17-6CEA-4193-9AD1-3637600A8B16}" dt="2024-01-24T13:05:50.767" v="3029" actId="478"/>
          <ac:spMkLst>
            <pc:docMk/>
            <pc:sldMk cId="3186321949" sldId="330"/>
            <ac:spMk id="7" creationId="{E3F34FAE-49AC-82CA-6DF5-C68B8DD2C23B}"/>
          </ac:spMkLst>
        </pc:spChg>
        <pc:spChg chg="del">
          <ac:chgData name="小濵 就＠沖縄高専学生" userId="50eba08d-cc0c-4362-90ae-ab503d683fab" providerId="ADAL" clId="{50A22E17-6CEA-4193-9AD1-3637600A8B16}" dt="2024-01-24T13:05:50.767" v="3029" actId="478"/>
          <ac:spMkLst>
            <pc:docMk/>
            <pc:sldMk cId="3186321949" sldId="330"/>
            <ac:spMk id="8" creationId="{AF46677A-0B11-6C5A-EC34-9BF7E2044C3A}"/>
          </ac:spMkLst>
        </pc:spChg>
        <pc:spChg chg="del">
          <ac:chgData name="小濵 就＠沖縄高専学生" userId="50eba08d-cc0c-4362-90ae-ab503d683fab" providerId="ADAL" clId="{50A22E17-6CEA-4193-9AD1-3637600A8B16}" dt="2024-01-24T13:05:50.767" v="3029" actId="478"/>
          <ac:spMkLst>
            <pc:docMk/>
            <pc:sldMk cId="3186321949" sldId="330"/>
            <ac:spMk id="9" creationId="{E9C29918-0A51-FBEC-3507-44A84BCB0370}"/>
          </ac:spMkLst>
        </pc:spChg>
        <pc:spChg chg="del">
          <ac:chgData name="小濵 就＠沖縄高専学生" userId="50eba08d-cc0c-4362-90ae-ab503d683fab" providerId="ADAL" clId="{50A22E17-6CEA-4193-9AD1-3637600A8B16}" dt="2024-01-24T13:05:50.767" v="3029" actId="478"/>
          <ac:spMkLst>
            <pc:docMk/>
            <pc:sldMk cId="3186321949" sldId="330"/>
            <ac:spMk id="10" creationId="{6AE5613B-BCDE-1432-E275-A260651D6EF4}"/>
          </ac:spMkLst>
        </pc:spChg>
        <pc:spChg chg="del">
          <ac:chgData name="小濵 就＠沖縄高専学生" userId="50eba08d-cc0c-4362-90ae-ab503d683fab" providerId="ADAL" clId="{50A22E17-6CEA-4193-9AD1-3637600A8B16}" dt="2024-01-24T13:05:50.767" v="3029" actId="478"/>
          <ac:spMkLst>
            <pc:docMk/>
            <pc:sldMk cId="3186321949" sldId="330"/>
            <ac:spMk id="11" creationId="{E0D44DAB-F4D3-0321-0E69-518CF21245B7}"/>
          </ac:spMkLst>
        </pc:spChg>
        <pc:spChg chg="del">
          <ac:chgData name="小濵 就＠沖縄高専学生" userId="50eba08d-cc0c-4362-90ae-ab503d683fab" providerId="ADAL" clId="{50A22E17-6CEA-4193-9AD1-3637600A8B16}" dt="2024-01-24T13:05:50.767" v="3029" actId="478"/>
          <ac:spMkLst>
            <pc:docMk/>
            <pc:sldMk cId="3186321949" sldId="330"/>
            <ac:spMk id="14" creationId="{8E9DA48E-AEF1-91B8-DE44-DBDB902D609C}"/>
          </ac:spMkLst>
        </pc:spChg>
        <pc:spChg chg="del">
          <ac:chgData name="小濵 就＠沖縄高専学生" userId="50eba08d-cc0c-4362-90ae-ab503d683fab" providerId="ADAL" clId="{50A22E17-6CEA-4193-9AD1-3637600A8B16}" dt="2024-01-24T13:05:50.767" v="3029" actId="478"/>
          <ac:spMkLst>
            <pc:docMk/>
            <pc:sldMk cId="3186321949" sldId="330"/>
            <ac:spMk id="16" creationId="{536F3E42-2565-07AC-C9C5-2AD1C08FB902}"/>
          </ac:spMkLst>
        </pc:spChg>
        <pc:spChg chg="del">
          <ac:chgData name="小濵 就＠沖縄高専学生" userId="50eba08d-cc0c-4362-90ae-ab503d683fab" providerId="ADAL" clId="{50A22E17-6CEA-4193-9AD1-3637600A8B16}" dt="2024-01-24T13:05:50.767" v="3029" actId="478"/>
          <ac:spMkLst>
            <pc:docMk/>
            <pc:sldMk cId="3186321949" sldId="330"/>
            <ac:spMk id="17" creationId="{AB5D0031-28F5-B936-2DFC-02BAEDFAA43A}"/>
          </ac:spMkLst>
        </pc:spChg>
        <pc:spChg chg="del">
          <ac:chgData name="小濵 就＠沖縄高専学生" userId="50eba08d-cc0c-4362-90ae-ab503d683fab" providerId="ADAL" clId="{50A22E17-6CEA-4193-9AD1-3637600A8B16}" dt="2024-01-24T13:05:50.767" v="3029" actId="478"/>
          <ac:spMkLst>
            <pc:docMk/>
            <pc:sldMk cId="3186321949" sldId="330"/>
            <ac:spMk id="18" creationId="{1497ED48-A1EC-099E-A1A9-07821E1DDE7C}"/>
          </ac:spMkLst>
        </pc:spChg>
        <pc:picChg chg="add mod">
          <ac:chgData name="小濵 就＠沖縄高専学生" userId="50eba08d-cc0c-4362-90ae-ab503d683fab" providerId="ADAL" clId="{50A22E17-6CEA-4193-9AD1-3637600A8B16}" dt="2024-01-24T13:10:02.124" v="3071"/>
          <ac:picMkLst>
            <pc:docMk/>
            <pc:sldMk cId="3186321949" sldId="330"/>
            <ac:picMk id="4" creationId="{A11538DB-DE1D-6485-8B94-BBE4A17D8E03}"/>
          </ac:picMkLst>
        </pc:picChg>
        <pc:picChg chg="del">
          <ac:chgData name="小濵 就＠沖縄高専学生" userId="50eba08d-cc0c-4362-90ae-ab503d683fab" providerId="ADAL" clId="{50A22E17-6CEA-4193-9AD1-3637600A8B16}" dt="2024-01-24T13:05:50.767" v="3029" actId="478"/>
          <ac:picMkLst>
            <pc:docMk/>
            <pc:sldMk cId="3186321949" sldId="330"/>
            <ac:picMk id="15" creationId="{E76ECA15-F817-09CD-7962-4B6E0FE761AE}"/>
          </ac:picMkLst>
        </pc:picChg>
      </pc:sldChg>
      <pc:sldChg chg="delSp modSp add mod">
        <pc:chgData name="小濵 就＠沖縄高専学生" userId="50eba08d-cc0c-4362-90ae-ab503d683fab" providerId="ADAL" clId="{50A22E17-6CEA-4193-9AD1-3637600A8B16}" dt="2024-01-26T06:08:38.648" v="7674"/>
        <pc:sldMkLst>
          <pc:docMk/>
          <pc:sldMk cId="1651985937" sldId="331"/>
        </pc:sldMkLst>
        <pc:spChg chg="mod">
          <ac:chgData name="小濵 就＠沖縄高専学生" userId="50eba08d-cc0c-4362-90ae-ab503d683fab" providerId="ADAL" clId="{50A22E17-6CEA-4193-9AD1-3637600A8B16}" dt="2024-01-26T05:57:01.421" v="6790" actId="20577"/>
          <ac:spMkLst>
            <pc:docMk/>
            <pc:sldMk cId="1651985937" sldId="331"/>
            <ac:spMk id="2" creationId="{1F512B99-03D3-8D75-1034-E94D75A65A64}"/>
          </ac:spMkLst>
        </pc:spChg>
        <pc:spChg chg="del">
          <ac:chgData name="小濵 就＠沖縄高専学生" userId="50eba08d-cc0c-4362-90ae-ab503d683fab" providerId="ADAL" clId="{50A22E17-6CEA-4193-9AD1-3637600A8B16}" dt="2024-01-26T05:57:21.037" v="6792" actId="478"/>
          <ac:spMkLst>
            <pc:docMk/>
            <pc:sldMk cId="1651985937" sldId="331"/>
            <ac:spMk id="4" creationId="{7BB1D4C1-09D4-7FA0-94D5-C7E93F84BE7B}"/>
          </ac:spMkLst>
        </pc:spChg>
        <pc:spChg chg="mod">
          <ac:chgData name="小濵 就＠沖縄高専学生" userId="50eba08d-cc0c-4362-90ae-ab503d683fab" providerId="ADAL" clId="{50A22E17-6CEA-4193-9AD1-3637600A8B16}" dt="2024-01-26T06:08:38.648" v="7674"/>
          <ac:spMkLst>
            <pc:docMk/>
            <pc:sldMk cId="1651985937" sldId="331"/>
            <ac:spMk id="5" creationId="{E5D00554-B37C-251B-1525-E8E5A9E8A019}"/>
          </ac:spMkLst>
        </pc:spChg>
        <pc:spChg chg="del">
          <ac:chgData name="小濵 就＠沖縄高専学生" userId="50eba08d-cc0c-4362-90ae-ab503d683fab" providerId="ADAL" clId="{50A22E17-6CEA-4193-9AD1-3637600A8B16}" dt="2024-01-26T05:57:16.966" v="6791" actId="478"/>
          <ac:spMkLst>
            <pc:docMk/>
            <pc:sldMk cId="1651985937" sldId="331"/>
            <ac:spMk id="18" creationId="{70664CD0-41CB-02E3-2586-920E0474AD71}"/>
          </ac:spMkLst>
        </pc:spChg>
        <pc:spChg chg="del">
          <ac:chgData name="小濵 就＠沖縄高専学生" userId="50eba08d-cc0c-4362-90ae-ab503d683fab" providerId="ADAL" clId="{50A22E17-6CEA-4193-9AD1-3637600A8B16}" dt="2024-01-26T05:57:16.966" v="6791" actId="478"/>
          <ac:spMkLst>
            <pc:docMk/>
            <pc:sldMk cId="1651985937" sldId="331"/>
            <ac:spMk id="20" creationId="{049400D7-761E-E2C7-B6BA-600EB7198733}"/>
          </ac:spMkLst>
        </pc:spChg>
        <pc:grpChg chg="del">
          <ac:chgData name="小濵 就＠沖縄高専学生" userId="50eba08d-cc0c-4362-90ae-ab503d683fab" providerId="ADAL" clId="{50A22E17-6CEA-4193-9AD1-3637600A8B16}" dt="2024-01-26T05:57:16.966" v="6791" actId="478"/>
          <ac:grpSpMkLst>
            <pc:docMk/>
            <pc:sldMk cId="1651985937" sldId="331"/>
            <ac:grpSpMk id="15" creationId="{38CAFB32-1F7E-5F13-42C9-5F5837B9E38F}"/>
          </ac:grpSpMkLst>
        </pc:grpChg>
        <pc:picChg chg="del">
          <ac:chgData name="小濵 就＠沖縄高専学生" userId="50eba08d-cc0c-4362-90ae-ab503d683fab" providerId="ADAL" clId="{50A22E17-6CEA-4193-9AD1-3637600A8B16}" dt="2024-01-26T05:57:16.966" v="6791" actId="478"/>
          <ac:picMkLst>
            <pc:docMk/>
            <pc:sldMk cId="1651985937" sldId="331"/>
            <ac:picMk id="17" creationId="{2E4F420E-5369-E23B-24F9-4A25BFA52033}"/>
          </ac:picMkLst>
        </pc:picChg>
      </pc:sldChg>
      <pc:sldChg chg="addSp delSp modSp add del mod setBg">
        <pc:chgData name="小濵 就＠沖縄高専学生" userId="50eba08d-cc0c-4362-90ae-ab503d683fab" providerId="ADAL" clId="{50A22E17-6CEA-4193-9AD1-3637600A8B16}" dt="2024-01-25T01:26:43.392" v="4703" actId="47"/>
        <pc:sldMkLst>
          <pc:docMk/>
          <pc:sldMk cId="3162234582" sldId="331"/>
        </pc:sldMkLst>
        <pc:spChg chg="add mod">
          <ac:chgData name="小濵 就＠沖縄高専学生" userId="50eba08d-cc0c-4362-90ae-ab503d683fab" providerId="ADAL" clId="{50A22E17-6CEA-4193-9AD1-3637600A8B16}" dt="2024-01-25T01:19:08.244" v="4678" actId="1076"/>
          <ac:spMkLst>
            <pc:docMk/>
            <pc:sldMk cId="3162234582" sldId="331"/>
            <ac:spMk id="2" creationId="{779215DF-0560-8DB9-09F6-A4A25B15E02D}"/>
          </ac:spMkLst>
        </pc:spChg>
        <pc:spChg chg="del">
          <ac:chgData name="小濵 就＠沖縄高専学生" userId="50eba08d-cc0c-4362-90ae-ab503d683fab" providerId="ADAL" clId="{50A22E17-6CEA-4193-9AD1-3637600A8B16}" dt="2024-01-25T01:17:23.057" v="4659" actId="478"/>
          <ac:spMkLst>
            <pc:docMk/>
            <pc:sldMk cId="3162234582" sldId="331"/>
            <ac:spMk id="3" creationId="{60A6FD6A-70E9-8A7E-595A-B0F07D77CEE5}"/>
          </ac:spMkLst>
        </pc:spChg>
        <pc:spChg chg="del">
          <ac:chgData name="小濵 就＠沖縄高専学生" userId="50eba08d-cc0c-4362-90ae-ab503d683fab" providerId="ADAL" clId="{50A22E17-6CEA-4193-9AD1-3637600A8B16}" dt="2024-01-25T01:17:25.367" v="4660" actId="478"/>
          <ac:spMkLst>
            <pc:docMk/>
            <pc:sldMk cId="3162234582" sldId="331"/>
            <ac:spMk id="6" creationId="{2B0565C1-584E-FD4F-A132-544D4ACB7F26}"/>
          </ac:spMkLst>
        </pc:spChg>
        <pc:spChg chg="del">
          <ac:chgData name="小濵 就＠沖縄高専学生" userId="50eba08d-cc0c-4362-90ae-ab503d683fab" providerId="ADAL" clId="{50A22E17-6CEA-4193-9AD1-3637600A8B16}" dt="2024-01-25T01:16:51.880" v="4653" actId="478"/>
          <ac:spMkLst>
            <pc:docMk/>
            <pc:sldMk cId="3162234582" sldId="331"/>
            <ac:spMk id="7" creationId="{CB0A8FDD-D7FF-2873-E50B-C39E30BB73BE}"/>
          </ac:spMkLst>
        </pc:spChg>
        <pc:spChg chg="del">
          <ac:chgData name="小濵 就＠沖縄高専学生" userId="50eba08d-cc0c-4362-90ae-ab503d683fab" providerId="ADAL" clId="{50A22E17-6CEA-4193-9AD1-3637600A8B16}" dt="2024-01-25T01:17:27.041" v="4661" actId="478"/>
          <ac:spMkLst>
            <pc:docMk/>
            <pc:sldMk cId="3162234582" sldId="331"/>
            <ac:spMk id="8" creationId="{2E44BD17-FD55-4BC3-9CA9-28EDC8EEEEBD}"/>
          </ac:spMkLst>
        </pc:spChg>
        <pc:spChg chg="del">
          <ac:chgData name="小濵 就＠沖縄高専学生" userId="50eba08d-cc0c-4362-90ae-ab503d683fab" providerId="ADAL" clId="{50A22E17-6CEA-4193-9AD1-3637600A8B16}" dt="2024-01-25T01:17:21.620" v="4658" actId="478"/>
          <ac:spMkLst>
            <pc:docMk/>
            <pc:sldMk cId="3162234582" sldId="331"/>
            <ac:spMk id="10" creationId="{9A0A8EE7-9E96-8BCB-BAC3-264918EDC478}"/>
          </ac:spMkLst>
        </pc:spChg>
        <pc:spChg chg="del">
          <ac:chgData name="小濵 就＠沖縄高専学生" userId="50eba08d-cc0c-4362-90ae-ab503d683fab" providerId="ADAL" clId="{50A22E17-6CEA-4193-9AD1-3637600A8B16}" dt="2024-01-25T01:17:20.738" v="4657" actId="478"/>
          <ac:spMkLst>
            <pc:docMk/>
            <pc:sldMk cId="3162234582" sldId="331"/>
            <ac:spMk id="12" creationId="{3F5CBF97-0E3A-90B9-D9FC-3C72020366C7}"/>
          </ac:spMkLst>
        </pc:spChg>
        <pc:spChg chg="del">
          <ac:chgData name="小濵 就＠沖縄高専学生" userId="50eba08d-cc0c-4362-90ae-ab503d683fab" providerId="ADAL" clId="{50A22E17-6CEA-4193-9AD1-3637600A8B16}" dt="2024-01-25T01:17:23.057" v="4659" actId="478"/>
          <ac:spMkLst>
            <pc:docMk/>
            <pc:sldMk cId="3162234582" sldId="331"/>
            <ac:spMk id="13" creationId="{AA22B988-B732-81C0-5383-4A81C021C34C}"/>
          </ac:spMkLst>
        </pc:spChg>
        <pc:spChg chg="del">
          <ac:chgData name="小濵 就＠沖縄高専学生" userId="50eba08d-cc0c-4362-90ae-ab503d683fab" providerId="ADAL" clId="{50A22E17-6CEA-4193-9AD1-3637600A8B16}" dt="2024-01-25T01:17:23.057" v="4659" actId="478"/>
          <ac:spMkLst>
            <pc:docMk/>
            <pc:sldMk cId="3162234582" sldId="331"/>
            <ac:spMk id="16" creationId="{43B1FB8D-5F7C-0DB7-1CB5-75910BB74C0E}"/>
          </ac:spMkLst>
        </pc:spChg>
        <pc:spChg chg="del">
          <ac:chgData name="小濵 就＠沖縄高専学生" userId="50eba08d-cc0c-4362-90ae-ab503d683fab" providerId="ADAL" clId="{50A22E17-6CEA-4193-9AD1-3637600A8B16}" dt="2024-01-25T01:17:23.057" v="4659" actId="478"/>
          <ac:spMkLst>
            <pc:docMk/>
            <pc:sldMk cId="3162234582" sldId="331"/>
            <ac:spMk id="18" creationId="{7950E75A-2FB6-065C-B305-B1A90BB5DCE1}"/>
          </ac:spMkLst>
        </pc:spChg>
        <pc:spChg chg="del">
          <ac:chgData name="小濵 就＠沖縄高専学生" userId="50eba08d-cc0c-4362-90ae-ab503d683fab" providerId="ADAL" clId="{50A22E17-6CEA-4193-9AD1-3637600A8B16}" dt="2024-01-25T01:17:23.057" v="4659" actId="478"/>
          <ac:spMkLst>
            <pc:docMk/>
            <pc:sldMk cId="3162234582" sldId="331"/>
            <ac:spMk id="20" creationId="{8C0F450C-09C3-4987-FECF-9BF918CFBAD9}"/>
          </ac:spMkLst>
        </pc:spChg>
        <pc:spChg chg="del">
          <ac:chgData name="小濵 就＠沖縄高専学生" userId="50eba08d-cc0c-4362-90ae-ab503d683fab" providerId="ADAL" clId="{50A22E17-6CEA-4193-9AD1-3637600A8B16}" dt="2024-01-25T01:17:23.057" v="4659" actId="478"/>
          <ac:spMkLst>
            <pc:docMk/>
            <pc:sldMk cId="3162234582" sldId="331"/>
            <ac:spMk id="21" creationId="{1D43E861-6355-7C07-74C8-25E6D568C322}"/>
          </ac:spMkLst>
        </pc:spChg>
        <pc:spChg chg="del">
          <ac:chgData name="小濵 就＠沖縄高専学生" userId="50eba08d-cc0c-4362-90ae-ab503d683fab" providerId="ADAL" clId="{50A22E17-6CEA-4193-9AD1-3637600A8B16}" dt="2024-01-25T01:17:23.057" v="4659" actId="478"/>
          <ac:spMkLst>
            <pc:docMk/>
            <pc:sldMk cId="3162234582" sldId="331"/>
            <ac:spMk id="22" creationId="{33197940-3B18-2016-C941-4E3055109BB6}"/>
          </ac:spMkLst>
        </pc:spChg>
        <pc:spChg chg="del">
          <ac:chgData name="小濵 就＠沖縄高専学生" userId="50eba08d-cc0c-4362-90ae-ab503d683fab" providerId="ADAL" clId="{50A22E17-6CEA-4193-9AD1-3637600A8B16}" dt="2024-01-25T01:17:23.057" v="4659" actId="478"/>
          <ac:spMkLst>
            <pc:docMk/>
            <pc:sldMk cId="3162234582" sldId="331"/>
            <ac:spMk id="23" creationId="{785595CE-67CC-0ED9-1D4B-A28D683679CB}"/>
          </ac:spMkLst>
        </pc:spChg>
        <pc:spChg chg="del">
          <ac:chgData name="小濵 就＠沖縄高専学生" userId="50eba08d-cc0c-4362-90ae-ab503d683fab" providerId="ADAL" clId="{50A22E17-6CEA-4193-9AD1-3637600A8B16}" dt="2024-01-25T01:17:23.057" v="4659" actId="478"/>
          <ac:spMkLst>
            <pc:docMk/>
            <pc:sldMk cId="3162234582" sldId="331"/>
            <ac:spMk id="25" creationId="{C1B696A8-A9C4-CD0E-10F0-78438C1B1403}"/>
          </ac:spMkLst>
        </pc:spChg>
        <pc:spChg chg="del">
          <ac:chgData name="小濵 就＠沖縄高専学生" userId="50eba08d-cc0c-4362-90ae-ab503d683fab" providerId="ADAL" clId="{50A22E17-6CEA-4193-9AD1-3637600A8B16}" dt="2024-01-25T01:17:23.057" v="4659" actId="478"/>
          <ac:spMkLst>
            <pc:docMk/>
            <pc:sldMk cId="3162234582" sldId="331"/>
            <ac:spMk id="26" creationId="{418598E4-6E23-9F20-8E51-8B03836ED51C}"/>
          </ac:spMkLst>
        </pc:spChg>
        <pc:spChg chg="del">
          <ac:chgData name="小濵 就＠沖縄高専学生" userId="50eba08d-cc0c-4362-90ae-ab503d683fab" providerId="ADAL" clId="{50A22E17-6CEA-4193-9AD1-3637600A8B16}" dt="2024-01-25T01:17:23.057" v="4659" actId="478"/>
          <ac:spMkLst>
            <pc:docMk/>
            <pc:sldMk cId="3162234582" sldId="331"/>
            <ac:spMk id="27" creationId="{3AF16716-D767-A170-B173-054192C67297}"/>
          </ac:spMkLst>
        </pc:spChg>
        <pc:spChg chg="del">
          <ac:chgData name="小濵 就＠沖縄高専学生" userId="50eba08d-cc0c-4362-90ae-ab503d683fab" providerId="ADAL" clId="{50A22E17-6CEA-4193-9AD1-3637600A8B16}" dt="2024-01-25T01:17:23.057" v="4659" actId="478"/>
          <ac:spMkLst>
            <pc:docMk/>
            <pc:sldMk cId="3162234582" sldId="331"/>
            <ac:spMk id="28" creationId="{729557C0-C34E-D7D0-2B8A-2F91606EBB78}"/>
          </ac:spMkLst>
        </pc:spChg>
        <pc:spChg chg="del">
          <ac:chgData name="小濵 就＠沖縄高専学生" userId="50eba08d-cc0c-4362-90ae-ab503d683fab" providerId="ADAL" clId="{50A22E17-6CEA-4193-9AD1-3637600A8B16}" dt="2024-01-25T01:17:23.057" v="4659" actId="478"/>
          <ac:spMkLst>
            <pc:docMk/>
            <pc:sldMk cId="3162234582" sldId="331"/>
            <ac:spMk id="29" creationId="{CBDAD504-EF80-48FD-696D-F5BA0762116E}"/>
          </ac:spMkLst>
        </pc:spChg>
        <pc:spChg chg="del">
          <ac:chgData name="小濵 就＠沖縄高専学生" userId="50eba08d-cc0c-4362-90ae-ab503d683fab" providerId="ADAL" clId="{50A22E17-6CEA-4193-9AD1-3637600A8B16}" dt="2024-01-25T01:17:23.057" v="4659" actId="478"/>
          <ac:spMkLst>
            <pc:docMk/>
            <pc:sldMk cId="3162234582" sldId="331"/>
            <ac:spMk id="31" creationId="{25EDE6B0-8523-2242-5643-E7D522618EA6}"/>
          </ac:spMkLst>
        </pc:spChg>
        <pc:spChg chg="del">
          <ac:chgData name="小濵 就＠沖縄高専学生" userId="50eba08d-cc0c-4362-90ae-ab503d683fab" providerId="ADAL" clId="{50A22E17-6CEA-4193-9AD1-3637600A8B16}" dt="2024-01-25T01:17:23.057" v="4659" actId="478"/>
          <ac:spMkLst>
            <pc:docMk/>
            <pc:sldMk cId="3162234582" sldId="331"/>
            <ac:spMk id="34" creationId="{9DA69B6C-81D9-5191-7F9C-A36BFF95D777}"/>
          </ac:spMkLst>
        </pc:spChg>
        <pc:spChg chg="mod ord">
          <ac:chgData name="小濵 就＠沖縄高専学生" userId="50eba08d-cc0c-4362-90ae-ab503d683fab" providerId="ADAL" clId="{50A22E17-6CEA-4193-9AD1-3637600A8B16}" dt="2024-01-25T01:18:34.581" v="4672" actId="14100"/>
          <ac:spMkLst>
            <pc:docMk/>
            <pc:sldMk cId="3162234582" sldId="331"/>
            <ac:spMk id="46" creationId="{025F1C65-D153-7BCA-C830-0C4056BE4D3C}"/>
          </ac:spMkLst>
        </pc:spChg>
        <pc:spChg chg="mod">
          <ac:chgData name="小濵 就＠沖縄高専学生" userId="50eba08d-cc0c-4362-90ae-ab503d683fab" providerId="ADAL" clId="{50A22E17-6CEA-4193-9AD1-3637600A8B16}" dt="2024-01-25T01:19:03.843" v="4676" actId="1076"/>
          <ac:spMkLst>
            <pc:docMk/>
            <pc:sldMk cId="3162234582" sldId="331"/>
            <ac:spMk id="47" creationId="{FED694DF-4011-9EA8-845F-E2D4197AC4FB}"/>
          </ac:spMkLst>
        </pc:spChg>
        <pc:grpChg chg="del">
          <ac:chgData name="小濵 就＠沖縄高専学生" userId="50eba08d-cc0c-4362-90ae-ab503d683fab" providerId="ADAL" clId="{50A22E17-6CEA-4193-9AD1-3637600A8B16}" dt="2024-01-25T01:16:51.880" v="4653" actId="478"/>
          <ac:grpSpMkLst>
            <pc:docMk/>
            <pc:sldMk cId="3162234582" sldId="331"/>
            <ac:grpSpMk id="42" creationId="{E48DC71E-9449-4404-B45E-A1840D5EF181}"/>
          </ac:grpSpMkLst>
        </pc:grpChg>
        <pc:picChg chg="del">
          <ac:chgData name="小濵 就＠沖縄高専学生" userId="50eba08d-cc0c-4362-90ae-ab503d683fab" providerId="ADAL" clId="{50A22E17-6CEA-4193-9AD1-3637600A8B16}" dt="2024-01-25T01:17:23.057" v="4659" actId="478"/>
          <ac:picMkLst>
            <pc:docMk/>
            <pc:sldMk cId="3162234582" sldId="331"/>
            <ac:picMk id="17" creationId="{00026E3C-343A-09F6-84EC-D23A1CDE5166}"/>
          </ac:picMkLst>
        </pc:picChg>
        <pc:picChg chg="del">
          <ac:chgData name="小濵 就＠沖縄高専学生" userId="50eba08d-cc0c-4362-90ae-ab503d683fab" providerId="ADAL" clId="{50A22E17-6CEA-4193-9AD1-3637600A8B16}" dt="2024-01-25T01:17:23.057" v="4659" actId="478"/>
          <ac:picMkLst>
            <pc:docMk/>
            <pc:sldMk cId="3162234582" sldId="331"/>
            <ac:picMk id="1026" creationId="{7FB53ADA-5657-5235-F7F3-80BF644D2196}"/>
          </ac:picMkLst>
        </pc:picChg>
        <pc:picChg chg="del">
          <ac:chgData name="小濵 就＠沖縄高専学生" userId="50eba08d-cc0c-4362-90ae-ab503d683fab" providerId="ADAL" clId="{50A22E17-6CEA-4193-9AD1-3637600A8B16}" dt="2024-01-25T01:17:23.057" v="4659" actId="478"/>
          <ac:picMkLst>
            <pc:docMk/>
            <pc:sldMk cId="3162234582" sldId="331"/>
            <ac:picMk id="1028" creationId="{56BB3DCB-DDC0-3F15-28BB-1292138296EA}"/>
          </ac:picMkLst>
        </pc:picChg>
        <pc:cxnChg chg="del">
          <ac:chgData name="小濵 就＠沖縄高専学生" userId="50eba08d-cc0c-4362-90ae-ab503d683fab" providerId="ADAL" clId="{50A22E17-6CEA-4193-9AD1-3637600A8B16}" dt="2024-01-25T01:17:23.057" v="4659" actId="478"/>
          <ac:cxnSpMkLst>
            <pc:docMk/>
            <pc:sldMk cId="3162234582" sldId="331"/>
            <ac:cxnSpMk id="33" creationId="{934D3C2E-CAEA-69BC-3BD2-284C936DD7AA}"/>
          </ac:cxnSpMkLst>
        </pc:cxnChg>
      </pc:sldChg>
      <pc:sldChg chg="addSp modSp add mod">
        <pc:chgData name="小濵 就＠沖縄高専学生" userId="50eba08d-cc0c-4362-90ae-ab503d683fab" providerId="ADAL" clId="{50A22E17-6CEA-4193-9AD1-3637600A8B16}" dt="2024-01-26T06:41:55.122" v="8596" actId="167"/>
        <pc:sldMkLst>
          <pc:docMk/>
          <pc:sldMk cId="2991616926" sldId="332"/>
        </pc:sldMkLst>
        <pc:spChg chg="add mod ord">
          <ac:chgData name="小濵 就＠沖縄高専学生" userId="50eba08d-cc0c-4362-90ae-ab503d683fab" providerId="ADAL" clId="{50A22E17-6CEA-4193-9AD1-3637600A8B16}" dt="2024-01-26T06:15:35.101" v="7735" actId="207"/>
          <ac:spMkLst>
            <pc:docMk/>
            <pc:sldMk cId="2991616926" sldId="332"/>
            <ac:spMk id="3" creationId="{74A0E140-D23B-8496-2A56-7087F08050F3}"/>
          </ac:spMkLst>
        </pc:spChg>
        <pc:spChg chg="add mod ord">
          <ac:chgData name="小濵 就＠沖縄高専学生" userId="50eba08d-cc0c-4362-90ae-ab503d683fab" providerId="ADAL" clId="{50A22E17-6CEA-4193-9AD1-3637600A8B16}" dt="2024-01-26T06:41:55.122" v="8596" actId="167"/>
          <ac:spMkLst>
            <pc:docMk/>
            <pc:sldMk cId="2991616926" sldId="332"/>
            <ac:spMk id="4" creationId="{D1B7D0F2-8837-E487-71FA-A061FA496E59}"/>
          </ac:spMkLst>
        </pc:spChg>
        <pc:spChg chg="mod">
          <ac:chgData name="小濵 就＠沖縄高専学生" userId="50eba08d-cc0c-4362-90ae-ab503d683fab" providerId="ADAL" clId="{50A22E17-6CEA-4193-9AD1-3637600A8B16}" dt="2024-01-26T06:16:02.027" v="7742" actId="1035"/>
          <ac:spMkLst>
            <pc:docMk/>
            <pc:sldMk cId="2991616926" sldId="332"/>
            <ac:spMk id="5" creationId="{E5D00554-B37C-251B-1525-E8E5A9E8A019}"/>
          </ac:spMkLst>
        </pc:spChg>
        <pc:picChg chg="add mod">
          <ac:chgData name="小濵 就＠沖縄高専学生" userId="50eba08d-cc0c-4362-90ae-ab503d683fab" providerId="ADAL" clId="{50A22E17-6CEA-4193-9AD1-3637600A8B16}" dt="2024-01-26T06:20:20.346" v="7776" actId="1036"/>
          <ac:picMkLst>
            <pc:docMk/>
            <pc:sldMk cId="2991616926" sldId="332"/>
            <ac:picMk id="1026" creationId="{1AC3AFD1-E26B-DBB4-9989-06C68EC53071}"/>
          </ac:picMkLst>
        </pc:picChg>
        <pc:picChg chg="add mod">
          <ac:chgData name="小濵 就＠沖縄高専学生" userId="50eba08d-cc0c-4362-90ae-ab503d683fab" providerId="ADAL" clId="{50A22E17-6CEA-4193-9AD1-3637600A8B16}" dt="2024-01-26T06:20:20.346" v="7776" actId="1036"/>
          <ac:picMkLst>
            <pc:docMk/>
            <pc:sldMk cId="2991616926" sldId="332"/>
            <ac:picMk id="1028" creationId="{B59B4FFE-1F35-FFD8-FE58-6C773594F3B5}"/>
          </ac:picMkLst>
        </pc:picChg>
        <pc:picChg chg="add mod">
          <ac:chgData name="小濵 就＠沖縄高専学生" userId="50eba08d-cc0c-4362-90ae-ab503d683fab" providerId="ADAL" clId="{50A22E17-6CEA-4193-9AD1-3637600A8B16}" dt="2024-01-26T06:20:20.346" v="7776" actId="1036"/>
          <ac:picMkLst>
            <pc:docMk/>
            <pc:sldMk cId="2991616926" sldId="332"/>
            <ac:picMk id="1030" creationId="{AC85D4DB-4A10-4B9A-1B55-95C70BE63022}"/>
          </ac:picMkLst>
        </pc:picChg>
      </pc:sldChg>
      <pc:sldChg chg="addSp delSp modSp add mod">
        <pc:chgData name="小濵 就＠沖縄高専学生" userId="50eba08d-cc0c-4362-90ae-ab503d683fab" providerId="ADAL" clId="{50A22E17-6CEA-4193-9AD1-3637600A8B16}" dt="2024-01-26T06:40:55.305" v="8582" actId="1035"/>
        <pc:sldMkLst>
          <pc:docMk/>
          <pc:sldMk cId="2509015820" sldId="333"/>
        </pc:sldMkLst>
        <pc:spChg chg="add mod">
          <ac:chgData name="小濵 就＠沖縄高専学生" userId="50eba08d-cc0c-4362-90ae-ab503d683fab" providerId="ADAL" clId="{50A22E17-6CEA-4193-9AD1-3637600A8B16}" dt="2024-01-26T06:40:55.305" v="8582" actId="1035"/>
          <ac:spMkLst>
            <pc:docMk/>
            <pc:sldMk cId="2509015820" sldId="333"/>
            <ac:spMk id="3" creationId="{B9A64819-2A02-D6B7-D354-6335B067F11F}"/>
          </ac:spMkLst>
        </pc:spChg>
        <pc:spChg chg="add mod ord">
          <ac:chgData name="小濵 就＠沖縄高専学生" userId="50eba08d-cc0c-4362-90ae-ab503d683fab" providerId="ADAL" clId="{50A22E17-6CEA-4193-9AD1-3637600A8B16}" dt="2024-01-26T06:40:38.831" v="8573" actId="1035"/>
          <ac:spMkLst>
            <pc:docMk/>
            <pc:sldMk cId="2509015820" sldId="333"/>
            <ac:spMk id="4" creationId="{FC47EB10-061E-AF8C-FB04-BDC60C9FEF77}"/>
          </ac:spMkLst>
        </pc:spChg>
        <pc:spChg chg="mod ord">
          <ac:chgData name="小濵 就＠沖縄高専学生" userId="50eba08d-cc0c-4362-90ae-ab503d683fab" providerId="ADAL" clId="{50A22E17-6CEA-4193-9AD1-3637600A8B16}" dt="2024-01-26T06:40:38.831" v="8573" actId="1035"/>
          <ac:spMkLst>
            <pc:docMk/>
            <pc:sldMk cId="2509015820" sldId="333"/>
            <ac:spMk id="5" creationId="{E5D00554-B37C-251B-1525-E8E5A9E8A019}"/>
          </ac:spMkLst>
        </pc:spChg>
        <pc:spChg chg="add mod">
          <ac:chgData name="小濵 就＠沖縄高専学生" userId="50eba08d-cc0c-4362-90ae-ab503d683fab" providerId="ADAL" clId="{50A22E17-6CEA-4193-9AD1-3637600A8B16}" dt="2024-01-26T06:40:42.449" v="8577" actId="1035"/>
          <ac:spMkLst>
            <pc:docMk/>
            <pc:sldMk cId="2509015820" sldId="333"/>
            <ac:spMk id="6" creationId="{35954610-3EE6-603A-2F50-CFECDFC77CC3}"/>
          </ac:spMkLst>
        </pc:spChg>
        <pc:spChg chg="add mod">
          <ac:chgData name="小濵 就＠沖縄高専学生" userId="50eba08d-cc0c-4362-90ae-ab503d683fab" providerId="ADAL" clId="{50A22E17-6CEA-4193-9AD1-3637600A8B16}" dt="2024-01-26T06:40:42.449" v="8577" actId="1035"/>
          <ac:spMkLst>
            <pc:docMk/>
            <pc:sldMk cId="2509015820" sldId="333"/>
            <ac:spMk id="7" creationId="{6C1FAD12-798B-51A8-0E3A-41EA1DE2ED63}"/>
          </ac:spMkLst>
        </pc:spChg>
        <pc:spChg chg="add mod ord">
          <ac:chgData name="小濵 就＠沖縄高専学生" userId="50eba08d-cc0c-4362-90ae-ab503d683fab" providerId="ADAL" clId="{50A22E17-6CEA-4193-9AD1-3637600A8B16}" dt="2024-01-26T06:40:42.449" v="8577" actId="1035"/>
          <ac:spMkLst>
            <pc:docMk/>
            <pc:sldMk cId="2509015820" sldId="333"/>
            <ac:spMk id="9" creationId="{87C4B2BA-8F4B-48B5-55D2-53DE2397D188}"/>
          </ac:spMkLst>
        </pc:spChg>
        <pc:spChg chg="add mod ord">
          <ac:chgData name="小濵 就＠沖縄高専学生" userId="50eba08d-cc0c-4362-90ae-ab503d683fab" providerId="ADAL" clId="{50A22E17-6CEA-4193-9AD1-3637600A8B16}" dt="2024-01-26T06:40:42.449" v="8577" actId="1035"/>
          <ac:spMkLst>
            <pc:docMk/>
            <pc:sldMk cId="2509015820" sldId="333"/>
            <ac:spMk id="10" creationId="{FAF75F79-2F60-82BE-45B2-5AAF85F060FA}"/>
          </ac:spMkLst>
        </pc:spChg>
        <pc:picChg chg="add mod">
          <ac:chgData name="小濵 就＠沖縄高専学生" userId="50eba08d-cc0c-4362-90ae-ab503d683fab" providerId="ADAL" clId="{50A22E17-6CEA-4193-9AD1-3637600A8B16}" dt="2024-01-26T06:40:42.449" v="8577" actId="1035"/>
          <ac:picMkLst>
            <pc:docMk/>
            <pc:sldMk cId="2509015820" sldId="333"/>
            <ac:picMk id="2050" creationId="{D896228A-8EB3-F6B8-A9B5-C7688B154F48}"/>
          </ac:picMkLst>
        </pc:picChg>
        <pc:picChg chg="add del mod">
          <ac:chgData name="小濵 就＠沖縄高専学生" userId="50eba08d-cc0c-4362-90ae-ab503d683fab" providerId="ADAL" clId="{50A22E17-6CEA-4193-9AD1-3637600A8B16}" dt="2024-01-26T06:40:42.449" v="8577" actId="1035"/>
          <ac:picMkLst>
            <pc:docMk/>
            <pc:sldMk cId="2509015820" sldId="333"/>
            <ac:picMk id="2052" creationId="{B0250B08-EDD5-E2E3-B575-B2F41F299FC3}"/>
          </ac:picMkLst>
        </pc:picChg>
        <pc:picChg chg="add mod">
          <ac:chgData name="小濵 就＠沖縄高専学生" userId="50eba08d-cc0c-4362-90ae-ab503d683fab" providerId="ADAL" clId="{50A22E17-6CEA-4193-9AD1-3637600A8B16}" dt="2024-01-26T06:36:34.515" v="8421" actId="1076"/>
          <ac:picMkLst>
            <pc:docMk/>
            <pc:sldMk cId="2509015820" sldId="333"/>
            <ac:picMk id="2054" creationId="{A73B6C4D-39AB-E157-7324-0031F743B5A3}"/>
          </ac:picMkLst>
        </pc:picChg>
        <pc:picChg chg="add mod">
          <ac:chgData name="小濵 就＠沖縄高専学生" userId="50eba08d-cc0c-4362-90ae-ab503d683fab" providerId="ADAL" clId="{50A22E17-6CEA-4193-9AD1-3637600A8B16}" dt="2024-01-26T06:40:42.449" v="8577" actId="1035"/>
          <ac:picMkLst>
            <pc:docMk/>
            <pc:sldMk cId="2509015820" sldId="333"/>
            <ac:picMk id="2056" creationId="{6E72CA4A-098D-1B2A-0DB2-1A107ECD2859}"/>
          </ac:picMkLst>
        </pc:picChg>
      </pc:sldChg>
      <pc:sldMasterChg chg="modSldLayout">
        <pc:chgData name="小濵 就＠沖縄高専学生" userId="50eba08d-cc0c-4362-90ae-ab503d683fab" providerId="ADAL" clId="{50A22E17-6CEA-4193-9AD1-3637600A8B16}" dt="2024-01-25T13:39:35.200" v="5330" actId="1076"/>
        <pc:sldMasterMkLst>
          <pc:docMk/>
          <pc:sldMasterMk cId="3154581561" sldId="2147483660"/>
        </pc:sldMasterMkLst>
        <pc:sldLayoutChg chg="modSp mod">
          <pc:chgData name="小濵 就＠沖縄高専学生" userId="50eba08d-cc0c-4362-90ae-ab503d683fab" providerId="ADAL" clId="{50A22E17-6CEA-4193-9AD1-3637600A8B16}" dt="2024-01-25T13:39:35.200" v="5330" actId="1076"/>
          <pc:sldLayoutMkLst>
            <pc:docMk/>
            <pc:sldMasterMk cId="3154581561" sldId="2147483648"/>
            <pc:sldLayoutMk cId="2842306492" sldId="2147483662"/>
          </pc:sldLayoutMkLst>
          <pc:spChg chg="mod">
            <ac:chgData name="小濵 就＠沖縄高専学生" userId="50eba08d-cc0c-4362-90ae-ab503d683fab" providerId="ADAL" clId="{50A22E17-6CEA-4193-9AD1-3637600A8B16}" dt="2024-01-25T13:39:35.200" v="5330" actId="1076"/>
            <ac:spMkLst>
              <pc:docMk/>
              <pc:sldMasterMk cId="3154581561" sldId="2147483648"/>
              <pc:sldLayoutMk cId="2842306492" sldId="2147483662"/>
              <ac:spMk id="6" creationId="{C28D4D26-50DD-AD8F-3593-C02BAAAD3317}"/>
            </ac:spMkLst>
          </pc:spChg>
        </pc:sldLayoutChg>
      </pc:sldMasterChg>
    </pc:docChg>
  </pc:docChgLst>
  <pc:docChgLst>
    <pc:chgData name="伊敷 真乃介＠沖縄高専学生" userId="36e41769-cb74-4cf5-9a31-a8fefb025ecb" providerId="ADAL" clId="{60699EFF-DA6A-4A65-BDDD-2D2BD068FEC2}"/>
    <pc:docChg chg="undo custSel addSld delSld modSld sldOrd">
      <pc:chgData name="伊敷 真乃介＠沖縄高専学生" userId="36e41769-cb74-4cf5-9a31-a8fefb025ecb" providerId="ADAL" clId="{60699EFF-DA6A-4A65-BDDD-2D2BD068FEC2}" dt="2024-01-23T13:04:57.405" v="336" actId="26606"/>
      <pc:docMkLst>
        <pc:docMk/>
      </pc:docMkLst>
      <pc:sldChg chg="modSp mod">
        <pc:chgData name="伊敷 真乃介＠沖縄高専学生" userId="36e41769-cb74-4cf5-9a31-a8fefb025ecb" providerId="ADAL" clId="{60699EFF-DA6A-4A65-BDDD-2D2BD068FEC2}" dt="2024-01-23T12:20:02.342" v="14" actId="1076"/>
        <pc:sldMkLst>
          <pc:docMk/>
          <pc:sldMk cId="2383730" sldId="274"/>
        </pc:sldMkLst>
        <pc:picChg chg="mod">
          <ac:chgData name="伊敷 真乃介＠沖縄高専学生" userId="36e41769-cb74-4cf5-9a31-a8fefb025ecb" providerId="ADAL" clId="{60699EFF-DA6A-4A65-BDDD-2D2BD068FEC2}" dt="2024-01-23T12:20:02.342" v="14" actId="1076"/>
          <ac:picMkLst>
            <pc:docMk/>
            <pc:sldMk cId="2383730" sldId="274"/>
            <ac:picMk id="68" creationId="{62E7A424-84C6-1B18-F5D6-65696A244616}"/>
          </ac:picMkLst>
        </pc:picChg>
      </pc:sldChg>
      <pc:sldChg chg="modSp mod">
        <pc:chgData name="伊敷 真乃介＠沖縄高専学生" userId="36e41769-cb74-4cf5-9a31-a8fefb025ecb" providerId="ADAL" clId="{60699EFF-DA6A-4A65-BDDD-2D2BD068FEC2}" dt="2024-01-23T13:02:28.693" v="314" actId="27636"/>
        <pc:sldMkLst>
          <pc:docMk/>
          <pc:sldMk cId="1781794483" sldId="292"/>
        </pc:sldMkLst>
        <pc:spChg chg="mod">
          <ac:chgData name="伊敷 真乃介＠沖縄高専学生" userId="36e41769-cb74-4cf5-9a31-a8fefb025ecb" providerId="ADAL" clId="{60699EFF-DA6A-4A65-BDDD-2D2BD068FEC2}" dt="2024-01-23T13:02:28.693" v="314" actId="27636"/>
          <ac:spMkLst>
            <pc:docMk/>
            <pc:sldMk cId="1781794483" sldId="292"/>
            <ac:spMk id="45" creationId="{4CD12BB4-A6C0-3BD6-AD0D-345CCCEBD770}"/>
          </ac:spMkLst>
        </pc:spChg>
      </pc:sldChg>
      <pc:sldChg chg="addSp delSp modSp add mod">
        <pc:chgData name="伊敷 真乃介＠沖縄高専学生" userId="36e41769-cb74-4cf5-9a31-a8fefb025ecb" providerId="ADAL" clId="{60699EFF-DA6A-4A65-BDDD-2D2BD068FEC2}" dt="2024-01-23T12:41:02.061" v="311" actId="20577"/>
        <pc:sldMkLst>
          <pc:docMk/>
          <pc:sldMk cId="2032185076" sldId="298"/>
        </pc:sldMkLst>
        <pc:spChg chg="mod">
          <ac:chgData name="伊敷 真乃介＠沖縄高専学生" userId="36e41769-cb74-4cf5-9a31-a8fefb025ecb" providerId="ADAL" clId="{60699EFF-DA6A-4A65-BDDD-2D2BD068FEC2}" dt="2024-01-23T12:32:43.985" v="244" actId="1076"/>
          <ac:spMkLst>
            <pc:docMk/>
            <pc:sldMk cId="2032185076" sldId="298"/>
            <ac:spMk id="5" creationId="{588F1FC6-15F1-6F2B-B789-752F8D3A2312}"/>
          </ac:spMkLst>
        </pc:spChg>
        <pc:spChg chg="mod">
          <ac:chgData name="伊敷 真乃介＠沖縄高専学生" userId="36e41769-cb74-4cf5-9a31-a8fefb025ecb" providerId="ADAL" clId="{60699EFF-DA6A-4A65-BDDD-2D2BD068FEC2}" dt="2024-01-23T12:21:59.640" v="22" actId="14100"/>
          <ac:spMkLst>
            <pc:docMk/>
            <pc:sldMk cId="2032185076" sldId="298"/>
            <ac:spMk id="6" creationId="{8A2058E7-E6ED-5BD8-C734-0DFCFA9F265B}"/>
          </ac:spMkLst>
        </pc:spChg>
        <pc:spChg chg="add del">
          <ac:chgData name="伊敷 真乃介＠沖縄高専学生" userId="36e41769-cb74-4cf5-9a31-a8fefb025ecb" providerId="ADAL" clId="{60699EFF-DA6A-4A65-BDDD-2D2BD068FEC2}" dt="2024-01-23T12:20:36.729" v="16" actId="478"/>
          <ac:spMkLst>
            <pc:docMk/>
            <pc:sldMk cId="2032185076" sldId="298"/>
            <ac:spMk id="7" creationId="{6A54C5CC-2A82-4110-C63A-14F35FC74973}"/>
          </ac:spMkLst>
        </pc:spChg>
        <pc:spChg chg="add del mod ord">
          <ac:chgData name="伊敷 真乃介＠沖縄高専学生" userId="36e41769-cb74-4cf5-9a31-a8fefb025ecb" providerId="ADAL" clId="{60699EFF-DA6A-4A65-BDDD-2D2BD068FEC2}" dt="2024-01-23T12:28:20.188" v="123" actId="478"/>
          <ac:spMkLst>
            <pc:docMk/>
            <pc:sldMk cId="2032185076" sldId="298"/>
            <ac:spMk id="9" creationId="{99845A6E-9F1F-752D-9122-C009DB10BCFF}"/>
          </ac:spMkLst>
        </pc:spChg>
        <pc:spChg chg="add mod">
          <ac:chgData name="伊敷 真乃介＠沖縄高専学生" userId="36e41769-cb74-4cf5-9a31-a8fefb025ecb" providerId="ADAL" clId="{60699EFF-DA6A-4A65-BDDD-2D2BD068FEC2}" dt="2024-01-23T12:41:02.061" v="311" actId="20577"/>
          <ac:spMkLst>
            <pc:docMk/>
            <pc:sldMk cId="2032185076" sldId="298"/>
            <ac:spMk id="10" creationId="{2B188143-A89F-6564-C550-A0510EFE6325}"/>
          </ac:spMkLst>
        </pc:spChg>
        <pc:spChg chg="add mod">
          <ac:chgData name="伊敷 真乃介＠沖縄高専学生" userId="36e41769-cb74-4cf5-9a31-a8fefb025ecb" providerId="ADAL" clId="{60699EFF-DA6A-4A65-BDDD-2D2BD068FEC2}" dt="2024-01-23T12:31:03.407" v="222" actId="1076"/>
          <ac:spMkLst>
            <pc:docMk/>
            <pc:sldMk cId="2032185076" sldId="298"/>
            <ac:spMk id="14" creationId="{4306A9B6-28CB-F483-A818-417C1462509B}"/>
          </ac:spMkLst>
        </pc:spChg>
        <pc:spChg chg="add mod">
          <ac:chgData name="伊敷 真乃介＠沖縄高専学生" userId="36e41769-cb74-4cf5-9a31-a8fefb025ecb" providerId="ADAL" clId="{60699EFF-DA6A-4A65-BDDD-2D2BD068FEC2}" dt="2024-01-23T12:31:03.407" v="222" actId="1076"/>
          <ac:spMkLst>
            <pc:docMk/>
            <pc:sldMk cId="2032185076" sldId="298"/>
            <ac:spMk id="15" creationId="{92A9B0B1-38AC-C4EF-57AD-E761DA41034E}"/>
          </ac:spMkLst>
        </pc:spChg>
        <pc:spChg chg="add mod">
          <ac:chgData name="伊敷 真乃介＠沖縄高専学生" userId="36e41769-cb74-4cf5-9a31-a8fefb025ecb" providerId="ADAL" clId="{60699EFF-DA6A-4A65-BDDD-2D2BD068FEC2}" dt="2024-01-23T12:34:56.028" v="292" actId="1076"/>
          <ac:spMkLst>
            <pc:docMk/>
            <pc:sldMk cId="2032185076" sldId="298"/>
            <ac:spMk id="24" creationId="{938D1D98-DADA-B73A-FD5F-62BF08F70137}"/>
          </ac:spMkLst>
        </pc:spChg>
        <pc:grpChg chg="add mod">
          <ac:chgData name="伊敷 真乃介＠沖縄高専学生" userId="36e41769-cb74-4cf5-9a31-a8fefb025ecb" providerId="ADAL" clId="{60699EFF-DA6A-4A65-BDDD-2D2BD068FEC2}" dt="2024-01-23T12:32:02.552" v="232" actId="1076"/>
          <ac:grpSpMkLst>
            <pc:docMk/>
            <pc:sldMk cId="2032185076" sldId="298"/>
            <ac:grpSpMk id="13" creationId="{71F494D8-C337-71F6-6698-363CBE8EBED9}"/>
          </ac:grpSpMkLst>
        </pc:grpChg>
        <pc:picChg chg="add mod modCrop">
          <ac:chgData name="伊敷 真乃介＠沖縄高専学生" userId="36e41769-cb74-4cf5-9a31-a8fefb025ecb" providerId="ADAL" clId="{60699EFF-DA6A-4A65-BDDD-2D2BD068FEC2}" dt="2024-01-23T12:29:40.355" v="139" actId="164"/>
          <ac:picMkLst>
            <pc:docMk/>
            <pc:sldMk cId="2032185076" sldId="298"/>
            <ac:picMk id="8" creationId="{B8427785-5B75-7120-EA62-98A2438B72CB}"/>
          </ac:picMkLst>
        </pc:picChg>
        <pc:picChg chg="add mod ord modCrop">
          <ac:chgData name="伊敷 真乃介＠沖縄高専学生" userId="36e41769-cb74-4cf5-9a31-a8fefb025ecb" providerId="ADAL" clId="{60699EFF-DA6A-4A65-BDDD-2D2BD068FEC2}" dt="2024-01-23T12:29:40.355" v="139" actId="164"/>
          <ac:picMkLst>
            <pc:docMk/>
            <pc:sldMk cId="2032185076" sldId="298"/>
            <ac:picMk id="12" creationId="{BE0E1FE5-742D-EB48-F961-48A7CC611B6A}"/>
          </ac:picMkLst>
        </pc:picChg>
        <pc:cxnChg chg="add mod">
          <ac:chgData name="伊敷 真乃介＠沖縄高専学生" userId="36e41769-cb74-4cf5-9a31-a8fefb025ecb" providerId="ADAL" clId="{60699EFF-DA6A-4A65-BDDD-2D2BD068FEC2}" dt="2024-01-23T12:35:33.471" v="294" actId="14100"/>
          <ac:cxnSpMkLst>
            <pc:docMk/>
            <pc:sldMk cId="2032185076" sldId="298"/>
            <ac:cxnSpMk id="17" creationId="{C9C94FDD-836E-7B28-C826-4DAECE8B921E}"/>
          </ac:cxnSpMkLst>
        </pc:cxnChg>
        <pc:cxnChg chg="add del mod">
          <ac:chgData name="伊敷 真乃介＠沖縄高専学生" userId="36e41769-cb74-4cf5-9a31-a8fefb025ecb" providerId="ADAL" clId="{60699EFF-DA6A-4A65-BDDD-2D2BD068FEC2}" dt="2024-01-23T12:32:23.711" v="240" actId="478"/>
          <ac:cxnSpMkLst>
            <pc:docMk/>
            <pc:sldMk cId="2032185076" sldId="298"/>
            <ac:cxnSpMk id="19" creationId="{FA4380FB-6D25-9284-DF60-F167C37EA979}"/>
          </ac:cxnSpMkLst>
        </pc:cxnChg>
        <pc:cxnChg chg="add mod">
          <ac:chgData name="伊敷 真乃介＠沖縄高専学生" userId="36e41769-cb74-4cf5-9a31-a8fefb025ecb" providerId="ADAL" clId="{60699EFF-DA6A-4A65-BDDD-2D2BD068FEC2}" dt="2024-01-23T12:32:30.093" v="242" actId="14100"/>
          <ac:cxnSpMkLst>
            <pc:docMk/>
            <pc:sldMk cId="2032185076" sldId="298"/>
            <ac:cxnSpMk id="21" creationId="{43275D68-A5E0-1AFD-BC55-70E73D0AA2C5}"/>
          </ac:cxnSpMkLst>
        </pc:cxnChg>
      </pc:sldChg>
      <pc:sldChg chg="add del">
        <pc:chgData name="伊敷 真乃介＠沖縄高専学生" userId="36e41769-cb74-4cf5-9a31-a8fefb025ecb" providerId="ADAL" clId="{60699EFF-DA6A-4A65-BDDD-2D2BD068FEC2}" dt="2024-01-23T12:17:30.284" v="1" actId="2696"/>
        <pc:sldMkLst>
          <pc:docMk/>
          <pc:sldMk cId="2406375195" sldId="298"/>
        </pc:sldMkLst>
      </pc:sldChg>
      <pc:sldChg chg="add del ord">
        <pc:chgData name="伊敷 真乃介＠沖縄高専学生" userId="36e41769-cb74-4cf5-9a31-a8fefb025ecb" providerId="ADAL" clId="{60699EFF-DA6A-4A65-BDDD-2D2BD068FEC2}" dt="2024-01-23T12:38:32.647" v="295" actId="2696"/>
        <pc:sldMkLst>
          <pc:docMk/>
          <pc:sldMk cId="4138179766" sldId="299"/>
        </pc:sldMkLst>
      </pc:sldChg>
      <pc:sldChg chg="addSp delSp modSp new mod setBg">
        <pc:chgData name="伊敷 真乃介＠沖縄高専学生" userId="36e41769-cb74-4cf5-9a31-a8fefb025ecb" providerId="ADAL" clId="{60699EFF-DA6A-4A65-BDDD-2D2BD068FEC2}" dt="2024-01-23T13:04:57.405" v="336" actId="26606"/>
        <pc:sldMkLst>
          <pc:docMk/>
          <pc:sldMk cId="2439127361" sldId="300"/>
        </pc:sldMkLst>
        <pc:spChg chg="del">
          <ac:chgData name="伊敷 真乃介＠沖縄高専学生" userId="36e41769-cb74-4cf5-9a31-a8fefb025ecb" providerId="ADAL" clId="{60699EFF-DA6A-4A65-BDDD-2D2BD068FEC2}" dt="2024-01-23T13:02:14.294" v="313" actId="478"/>
          <ac:spMkLst>
            <pc:docMk/>
            <pc:sldMk cId="2439127361" sldId="300"/>
            <ac:spMk id="2" creationId="{E7BDB56A-68CC-D42F-0099-F862104BEEFA}"/>
          </ac:spMkLst>
        </pc:spChg>
        <pc:spChg chg="del">
          <ac:chgData name="伊敷 真乃介＠沖縄高専学生" userId="36e41769-cb74-4cf5-9a31-a8fefb025ecb" providerId="ADAL" clId="{60699EFF-DA6A-4A65-BDDD-2D2BD068FEC2}" dt="2024-01-23T13:02:14.294" v="313" actId="478"/>
          <ac:spMkLst>
            <pc:docMk/>
            <pc:sldMk cId="2439127361" sldId="300"/>
            <ac:spMk id="3" creationId="{E9F8A0EA-F17E-C33B-39F0-AB9425FCEC76}"/>
          </ac:spMkLst>
        </pc:spChg>
        <pc:spChg chg="del">
          <ac:chgData name="伊敷 真乃介＠沖縄高専学生" userId="36e41769-cb74-4cf5-9a31-a8fefb025ecb" providerId="ADAL" clId="{60699EFF-DA6A-4A65-BDDD-2D2BD068FEC2}" dt="2024-01-23T13:02:14.294" v="313" actId="478"/>
          <ac:spMkLst>
            <pc:docMk/>
            <pc:sldMk cId="2439127361" sldId="300"/>
            <ac:spMk id="4" creationId="{6E79B0D2-0DEA-3A2E-9552-11A506E37386}"/>
          </ac:spMkLst>
        </pc:spChg>
        <pc:spChg chg="add del">
          <ac:chgData name="伊敷 真乃介＠沖縄高専学生" userId="36e41769-cb74-4cf5-9a31-a8fefb025ecb" providerId="ADAL" clId="{60699EFF-DA6A-4A65-BDDD-2D2BD068FEC2}" dt="2024-01-23T13:03:12.068" v="326" actId="26606"/>
          <ac:spMkLst>
            <pc:docMk/>
            <pc:sldMk cId="2439127361" sldId="300"/>
            <ac:spMk id="21" creationId="{CB92C8CA-51CB-4511-AEBA-C04E0B721A23}"/>
          </ac:spMkLst>
        </pc:spChg>
        <pc:picChg chg="add mod ord">
          <ac:chgData name="伊敷 真乃介＠沖縄高専学生" userId="36e41769-cb74-4cf5-9a31-a8fefb025ecb" providerId="ADAL" clId="{60699EFF-DA6A-4A65-BDDD-2D2BD068FEC2}" dt="2024-01-23T13:04:57.405" v="336" actId="26606"/>
          <ac:picMkLst>
            <pc:docMk/>
            <pc:sldMk cId="2439127361" sldId="300"/>
            <ac:picMk id="6" creationId="{156007E4-14ED-53F4-ED45-5535D9930A42}"/>
          </ac:picMkLst>
        </pc:picChg>
        <pc:picChg chg="add mod ord">
          <ac:chgData name="伊敷 真乃介＠沖縄高専学生" userId="36e41769-cb74-4cf5-9a31-a8fefb025ecb" providerId="ADAL" clId="{60699EFF-DA6A-4A65-BDDD-2D2BD068FEC2}" dt="2024-01-23T13:04:57.405" v="336" actId="26606"/>
          <ac:picMkLst>
            <pc:docMk/>
            <pc:sldMk cId="2439127361" sldId="300"/>
            <ac:picMk id="8" creationId="{B6B8EAA0-1F86-A508-7A44-63577AC5D2CB}"/>
          </ac:picMkLst>
        </pc:picChg>
        <pc:picChg chg="add mod ord">
          <ac:chgData name="伊敷 真乃介＠沖縄高専学生" userId="36e41769-cb74-4cf5-9a31-a8fefb025ecb" providerId="ADAL" clId="{60699EFF-DA6A-4A65-BDDD-2D2BD068FEC2}" dt="2024-01-23T13:04:57.405" v="336" actId="26606"/>
          <ac:picMkLst>
            <pc:docMk/>
            <pc:sldMk cId="2439127361" sldId="300"/>
            <ac:picMk id="10" creationId="{D9F66731-864F-92A0-03F1-D6FA7D5866D1}"/>
          </ac:picMkLst>
        </pc:picChg>
        <pc:picChg chg="add mod ord">
          <ac:chgData name="伊敷 真乃介＠沖縄高専学生" userId="36e41769-cb74-4cf5-9a31-a8fefb025ecb" providerId="ADAL" clId="{60699EFF-DA6A-4A65-BDDD-2D2BD068FEC2}" dt="2024-01-23T13:04:57.405" v="336" actId="26606"/>
          <ac:picMkLst>
            <pc:docMk/>
            <pc:sldMk cId="2439127361" sldId="300"/>
            <ac:picMk id="12" creationId="{BF7EAD8C-8F9C-3BC5-D446-617CD9FDAC70}"/>
          </ac:picMkLst>
        </pc:picChg>
        <pc:picChg chg="add mod ord">
          <ac:chgData name="伊敷 真乃介＠沖縄高専学生" userId="36e41769-cb74-4cf5-9a31-a8fefb025ecb" providerId="ADAL" clId="{60699EFF-DA6A-4A65-BDDD-2D2BD068FEC2}" dt="2024-01-23T13:04:57.405" v="336" actId="26606"/>
          <ac:picMkLst>
            <pc:docMk/>
            <pc:sldMk cId="2439127361" sldId="300"/>
            <ac:picMk id="14" creationId="{31390704-81DA-E038-E577-00BC3D710A1E}"/>
          </ac:picMkLst>
        </pc:picChg>
        <pc:picChg chg="add mod">
          <ac:chgData name="伊敷 真乃介＠沖縄高専学生" userId="36e41769-cb74-4cf5-9a31-a8fefb025ecb" providerId="ADAL" clId="{60699EFF-DA6A-4A65-BDDD-2D2BD068FEC2}" dt="2024-01-23T13:04:57.405" v="336" actId="26606"/>
          <ac:picMkLst>
            <pc:docMk/>
            <pc:sldMk cId="2439127361" sldId="300"/>
            <ac:picMk id="16" creationId="{B7B2D1BC-4046-76D5-6A3C-83BD2BC6178D}"/>
          </ac:picMkLst>
        </pc:picChg>
        <pc:picChg chg="add mod ord">
          <ac:chgData name="伊敷 真乃介＠沖縄高専学生" userId="36e41769-cb74-4cf5-9a31-a8fefb025ecb" providerId="ADAL" clId="{60699EFF-DA6A-4A65-BDDD-2D2BD068FEC2}" dt="2024-01-23T13:04:57.405" v="336" actId="26606"/>
          <ac:picMkLst>
            <pc:docMk/>
            <pc:sldMk cId="2439127361" sldId="300"/>
            <ac:picMk id="18" creationId="{49203BD9-CCAE-B925-EA0A-FFA59F9C3B25}"/>
          </ac:picMkLst>
        </pc:picChg>
        <pc:picChg chg="add mod ord">
          <ac:chgData name="伊敷 真乃介＠沖縄高専学生" userId="36e41769-cb74-4cf5-9a31-a8fefb025ecb" providerId="ADAL" clId="{60699EFF-DA6A-4A65-BDDD-2D2BD068FEC2}" dt="2024-01-23T13:04:57.405" v="336" actId="26606"/>
          <ac:picMkLst>
            <pc:docMk/>
            <pc:sldMk cId="2439127361" sldId="300"/>
            <ac:picMk id="20" creationId="{DCC607B4-5632-0C1F-D785-A0BEC8ACD5DC}"/>
          </ac:picMkLst>
        </pc:picChg>
      </pc:sldChg>
    </pc:docChg>
  </pc:docChgLst>
  <pc:docChgLst>
    <pc:chgData name="小濵 就＠沖縄高専学生" userId="50eba08d-cc0c-4362-90ae-ab503d683fab" providerId="ADAL" clId="{5E67B243-E58E-4217-8C76-08308D7DCC52}"/>
    <pc:docChg chg="undo custSel addSld delSld modSld sldOrd">
      <pc:chgData name="小濵 就＠沖縄高専学生" userId="50eba08d-cc0c-4362-90ae-ab503d683fab" providerId="ADAL" clId="{5E67B243-E58E-4217-8C76-08308D7DCC52}" dt="2024-01-23T13:28:14.313" v="12862" actId="1076"/>
      <pc:docMkLst>
        <pc:docMk/>
      </pc:docMkLst>
      <pc:sldChg chg="addSp delSp modSp mod">
        <pc:chgData name="小濵 就＠沖縄高専学生" userId="50eba08d-cc0c-4362-90ae-ab503d683fab" providerId="ADAL" clId="{5E67B243-E58E-4217-8C76-08308D7DCC52}" dt="2024-01-18T00:52:10.537" v="442" actId="1076"/>
        <pc:sldMkLst>
          <pc:docMk/>
          <pc:sldMk cId="232107437" sldId="256"/>
        </pc:sldMkLst>
        <pc:spChg chg="del">
          <ac:chgData name="小濵 就＠沖縄高専学生" userId="50eba08d-cc0c-4362-90ae-ab503d683fab" providerId="ADAL" clId="{5E67B243-E58E-4217-8C76-08308D7DCC52}" dt="2024-01-18T00:51:59.095" v="439" actId="478"/>
          <ac:spMkLst>
            <pc:docMk/>
            <pc:sldMk cId="232107437" sldId="256"/>
            <ac:spMk id="2" creationId="{6B19C064-7A1F-1ECE-FAB7-E75D161DA662}"/>
          </ac:spMkLst>
        </pc:spChg>
        <pc:spChg chg="add mod">
          <ac:chgData name="小濵 就＠沖縄高専学生" userId="50eba08d-cc0c-4362-90ae-ab503d683fab" providerId="ADAL" clId="{5E67B243-E58E-4217-8C76-08308D7DCC52}" dt="2024-01-17T04:31:09.642" v="202" actId="207"/>
          <ac:spMkLst>
            <pc:docMk/>
            <pc:sldMk cId="232107437" sldId="256"/>
            <ac:spMk id="9" creationId="{2E5BE3B4-E3A5-E0EC-DF31-EB0FAB81394C}"/>
          </ac:spMkLst>
        </pc:spChg>
        <pc:spChg chg="add del mod">
          <ac:chgData name="小濵 就＠沖縄高専学生" userId="50eba08d-cc0c-4362-90ae-ab503d683fab" providerId="ADAL" clId="{5E67B243-E58E-4217-8C76-08308D7DCC52}" dt="2024-01-17T04:24:25.866" v="108" actId="478"/>
          <ac:spMkLst>
            <pc:docMk/>
            <pc:sldMk cId="232107437" sldId="256"/>
            <ac:spMk id="10" creationId="{AE98F937-BCB1-20B6-C757-FCD3084C8B74}"/>
          </ac:spMkLst>
        </pc:spChg>
        <pc:spChg chg="add mod">
          <ac:chgData name="小濵 就＠沖縄高専学生" userId="50eba08d-cc0c-4362-90ae-ab503d683fab" providerId="ADAL" clId="{5E67B243-E58E-4217-8C76-08308D7DCC52}" dt="2024-01-17T04:31:09.642" v="202" actId="207"/>
          <ac:spMkLst>
            <pc:docMk/>
            <pc:sldMk cId="232107437" sldId="256"/>
            <ac:spMk id="13" creationId="{5BEEB311-C4C5-0D76-4679-3A62E1C0BD04}"/>
          </ac:spMkLst>
        </pc:spChg>
        <pc:spChg chg="add mod">
          <ac:chgData name="小濵 就＠沖縄高専学生" userId="50eba08d-cc0c-4362-90ae-ab503d683fab" providerId="ADAL" clId="{5E67B243-E58E-4217-8C76-08308D7DCC52}" dt="2024-01-17T04:31:09.642" v="202" actId="207"/>
          <ac:spMkLst>
            <pc:docMk/>
            <pc:sldMk cId="232107437" sldId="256"/>
            <ac:spMk id="14" creationId="{F2B375C9-CD5A-CFA1-5127-5F275655DB22}"/>
          </ac:spMkLst>
        </pc:spChg>
        <pc:spChg chg="add del mod">
          <ac:chgData name="小濵 就＠沖縄高専学生" userId="50eba08d-cc0c-4362-90ae-ab503d683fab" providerId="ADAL" clId="{5E67B243-E58E-4217-8C76-08308D7DCC52}" dt="2024-01-18T00:52:01.282" v="440" actId="478"/>
          <ac:spMkLst>
            <pc:docMk/>
            <pc:sldMk cId="232107437" sldId="256"/>
            <ac:spMk id="15" creationId="{6414B8A8-CC74-77F6-BF4E-E168E31DEEC0}"/>
          </ac:spMkLst>
        </pc:spChg>
        <pc:spChg chg="add del mod">
          <ac:chgData name="小濵 就＠沖縄高専学生" userId="50eba08d-cc0c-4362-90ae-ab503d683fab" providerId="ADAL" clId="{5E67B243-E58E-4217-8C76-08308D7DCC52}" dt="2024-01-17T04:24:20.946" v="107" actId="478"/>
          <ac:spMkLst>
            <pc:docMk/>
            <pc:sldMk cId="232107437" sldId="256"/>
            <ac:spMk id="15" creationId="{A6F5C8C1-60CD-F584-28DB-461505C98583}"/>
          </ac:spMkLst>
        </pc:spChg>
        <pc:spChg chg="add mod">
          <ac:chgData name="小濵 就＠沖縄高専学生" userId="50eba08d-cc0c-4362-90ae-ab503d683fab" providerId="ADAL" clId="{5E67B243-E58E-4217-8C76-08308D7DCC52}" dt="2024-01-17T04:31:09.642" v="202" actId="207"/>
          <ac:spMkLst>
            <pc:docMk/>
            <pc:sldMk cId="232107437" sldId="256"/>
            <ac:spMk id="16" creationId="{D3BEFFEB-CF53-C31F-1526-A01385850BF3}"/>
          </ac:spMkLst>
        </pc:spChg>
        <pc:spChg chg="add del">
          <ac:chgData name="小濵 就＠沖縄高専学生" userId="50eba08d-cc0c-4362-90ae-ab503d683fab" providerId="ADAL" clId="{5E67B243-E58E-4217-8C76-08308D7DCC52}" dt="2024-01-17T04:26:37.239" v="131" actId="478"/>
          <ac:spMkLst>
            <pc:docMk/>
            <pc:sldMk cId="232107437" sldId="256"/>
            <ac:spMk id="27" creationId="{2627BFB9-E271-EA70-EB4B-BB4B277643B2}"/>
          </ac:spMkLst>
        </pc:spChg>
        <pc:spChg chg="add mod">
          <ac:chgData name="小濵 就＠沖縄高専学生" userId="50eba08d-cc0c-4362-90ae-ab503d683fab" providerId="ADAL" clId="{5E67B243-E58E-4217-8C76-08308D7DCC52}" dt="2024-01-17T04:32:33.747" v="212" actId="164"/>
          <ac:spMkLst>
            <pc:docMk/>
            <pc:sldMk cId="232107437" sldId="256"/>
            <ac:spMk id="35" creationId="{B5D9622F-7E97-A118-68DD-147D2054B91C}"/>
          </ac:spMkLst>
        </pc:spChg>
        <pc:spChg chg="add mod">
          <ac:chgData name="小濵 就＠沖縄高専学生" userId="50eba08d-cc0c-4362-90ae-ab503d683fab" providerId="ADAL" clId="{5E67B243-E58E-4217-8C76-08308D7DCC52}" dt="2024-01-17T04:32:33.747" v="212" actId="164"/>
          <ac:spMkLst>
            <pc:docMk/>
            <pc:sldMk cId="232107437" sldId="256"/>
            <ac:spMk id="36" creationId="{AC33E5DF-A562-7354-E6DD-C38E71EDD966}"/>
          </ac:spMkLst>
        </pc:spChg>
        <pc:spChg chg="add mod">
          <ac:chgData name="小濵 就＠沖縄高専学生" userId="50eba08d-cc0c-4362-90ae-ab503d683fab" providerId="ADAL" clId="{5E67B243-E58E-4217-8C76-08308D7DCC52}" dt="2024-01-17T04:32:33.747" v="212" actId="164"/>
          <ac:spMkLst>
            <pc:docMk/>
            <pc:sldMk cId="232107437" sldId="256"/>
            <ac:spMk id="37" creationId="{91C608AD-52D2-07BB-D11E-1EBF0FAE2D74}"/>
          </ac:spMkLst>
        </pc:spChg>
        <pc:spChg chg="add mod">
          <ac:chgData name="小濵 就＠沖縄高専学生" userId="50eba08d-cc0c-4362-90ae-ab503d683fab" providerId="ADAL" clId="{5E67B243-E58E-4217-8C76-08308D7DCC52}" dt="2024-01-17T04:32:33.747" v="212" actId="164"/>
          <ac:spMkLst>
            <pc:docMk/>
            <pc:sldMk cId="232107437" sldId="256"/>
            <ac:spMk id="38" creationId="{70E8FFE1-8906-7E5F-135D-A46BB22070C7}"/>
          </ac:spMkLst>
        </pc:spChg>
        <pc:spChg chg="add mod">
          <ac:chgData name="小濵 就＠沖縄高専学生" userId="50eba08d-cc0c-4362-90ae-ab503d683fab" providerId="ADAL" clId="{5E67B243-E58E-4217-8C76-08308D7DCC52}" dt="2024-01-17T04:32:33.747" v="212" actId="164"/>
          <ac:spMkLst>
            <pc:docMk/>
            <pc:sldMk cId="232107437" sldId="256"/>
            <ac:spMk id="39" creationId="{E4C2F9D6-F96E-BFAC-24C7-F358F43F16BA}"/>
          </ac:spMkLst>
        </pc:spChg>
        <pc:spChg chg="add mod">
          <ac:chgData name="小濵 就＠沖縄高専学生" userId="50eba08d-cc0c-4362-90ae-ab503d683fab" providerId="ADAL" clId="{5E67B243-E58E-4217-8C76-08308D7DCC52}" dt="2024-01-17T04:32:33.747" v="212" actId="164"/>
          <ac:spMkLst>
            <pc:docMk/>
            <pc:sldMk cId="232107437" sldId="256"/>
            <ac:spMk id="40" creationId="{75761D5C-0516-36DB-91D1-E2671AD34A9A}"/>
          </ac:spMkLst>
        </pc:spChg>
        <pc:spChg chg="add mod">
          <ac:chgData name="小濵 就＠沖縄高専学生" userId="50eba08d-cc0c-4362-90ae-ab503d683fab" providerId="ADAL" clId="{5E67B243-E58E-4217-8C76-08308D7DCC52}" dt="2024-01-17T04:32:33.747" v="212" actId="164"/>
          <ac:spMkLst>
            <pc:docMk/>
            <pc:sldMk cId="232107437" sldId="256"/>
            <ac:spMk id="41" creationId="{8DE038BC-4DE9-83DB-C50A-A39C4E0F28A3}"/>
          </ac:spMkLst>
        </pc:spChg>
        <pc:spChg chg="add del mod">
          <ac:chgData name="小濵 就＠沖縄高専学生" userId="50eba08d-cc0c-4362-90ae-ab503d683fab" providerId="ADAL" clId="{5E67B243-E58E-4217-8C76-08308D7DCC52}" dt="2024-01-17T04:28:06.716" v="172" actId="21"/>
          <ac:spMkLst>
            <pc:docMk/>
            <pc:sldMk cId="232107437" sldId="256"/>
            <ac:spMk id="42" creationId="{CBEA1C50-324E-6D9D-D9EA-17F0E95C4E64}"/>
          </ac:spMkLst>
        </pc:spChg>
        <pc:spChg chg="add mod">
          <ac:chgData name="小濵 就＠沖縄高専学生" userId="50eba08d-cc0c-4362-90ae-ab503d683fab" providerId="ADAL" clId="{5E67B243-E58E-4217-8C76-08308D7DCC52}" dt="2024-01-17T04:32:33.747" v="212" actId="164"/>
          <ac:spMkLst>
            <pc:docMk/>
            <pc:sldMk cId="232107437" sldId="256"/>
            <ac:spMk id="43" creationId="{CBEA1C50-324E-6D9D-D9EA-17F0E95C4E64}"/>
          </ac:spMkLst>
        </pc:spChg>
        <pc:spChg chg="add mod">
          <ac:chgData name="小濵 就＠沖縄高専学生" userId="50eba08d-cc0c-4362-90ae-ab503d683fab" providerId="ADAL" clId="{5E67B243-E58E-4217-8C76-08308D7DCC52}" dt="2024-01-17T04:32:33.747" v="212" actId="164"/>
          <ac:spMkLst>
            <pc:docMk/>
            <pc:sldMk cId="232107437" sldId="256"/>
            <ac:spMk id="44" creationId="{5C3DAE14-C62E-A360-96F0-E6EEDC21655D}"/>
          </ac:spMkLst>
        </pc:spChg>
        <pc:spChg chg="add mod">
          <ac:chgData name="小濵 就＠沖縄高専学生" userId="50eba08d-cc0c-4362-90ae-ab503d683fab" providerId="ADAL" clId="{5E67B243-E58E-4217-8C76-08308D7DCC52}" dt="2024-01-17T04:32:33.747" v="212" actId="164"/>
          <ac:spMkLst>
            <pc:docMk/>
            <pc:sldMk cId="232107437" sldId="256"/>
            <ac:spMk id="45" creationId="{0E8D8A1B-E079-2EE6-0D2F-331CF273829A}"/>
          </ac:spMkLst>
        </pc:spChg>
        <pc:spChg chg="add mod">
          <ac:chgData name="小濵 就＠沖縄高専学生" userId="50eba08d-cc0c-4362-90ae-ab503d683fab" providerId="ADAL" clId="{5E67B243-E58E-4217-8C76-08308D7DCC52}" dt="2024-01-17T04:32:33.747" v="212" actId="164"/>
          <ac:spMkLst>
            <pc:docMk/>
            <pc:sldMk cId="232107437" sldId="256"/>
            <ac:spMk id="46" creationId="{FF631C44-5230-C9CA-34CE-7E5C5CC8D15D}"/>
          </ac:spMkLst>
        </pc:spChg>
        <pc:spChg chg="add mod">
          <ac:chgData name="小濵 就＠沖縄高専学生" userId="50eba08d-cc0c-4362-90ae-ab503d683fab" providerId="ADAL" clId="{5E67B243-E58E-4217-8C76-08308D7DCC52}" dt="2024-01-17T04:32:33.747" v="212" actId="164"/>
          <ac:spMkLst>
            <pc:docMk/>
            <pc:sldMk cId="232107437" sldId="256"/>
            <ac:spMk id="47" creationId="{04426A4C-355B-4F61-7DED-5686A357E30A}"/>
          </ac:spMkLst>
        </pc:spChg>
        <pc:spChg chg="add mod">
          <ac:chgData name="小濵 就＠沖縄高専学生" userId="50eba08d-cc0c-4362-90ae-ab503d683fab" providerId="ADAL" clId="{5E67B243-E58E-4217-8C76-08308D7DCC52}" dt="2024-01-17T04:32:33.747" v="212" actId="164"/>
          <ac:spMkLst>
            <pc:docMk/>
            <pc:sldMk cId="232107437" sldId="256"/>
            <ac:spMk id="48" creationId="{26E1DF0D-B615-330B-0B0E-57DDAAF218E1}"/>
          </ac:spMkLst>
        </pc:spChg>
        <pc:spChg chg="add mod">
          <ac:chgData name="小濵 就＠沖縄高専学生" userId="50eba08d-cc0c-4362-90ae-ab503d683fab" providerId="ADAL" clId="{5E67B243-E58E-4217-8C76-08308D7DCC52}" dt="2024-01-17T04:32:33.747" v="212" actId="164"/>
          <ac:spMkLst>
            <pc:docMk/>
            <pc:sldMk cId="232107437" sldId="256"/>
            <ac:spMk id="49" creationId="{FC14DA23-2E6B-A990-FAAB-F10D57C647B3}"/>
          </ac:spMkLst>
        </pc:spChg>
        <pc:spChg chg="add mod">
          <ac:chgData name="小濵 就＠沖縄高専学生" userId="50eba08d-cc0c-4362-90ae-ab503d683fab" providerId="ADAL" clId="{5E67B243-E58E-4217-8C76-08308D7DCC52}" dt="2024-01-17T04:32:33.747" v="212" actId="164"/>
          <ac:spMkLst>
            <pc:docMk/>
            <pc:sldMk cId="232107437" sldId="256"/>
            <ac:spMk id="50" creationId="{F00F16CE-6853-28DD-D13F-636EDA2AC2D8}"/>
          </ac:spMkLst>
        </pc:spChg>
        <pc:spChg chg="add mod">
          <ac:chgData name="小濵 就＠沖縄高専学生" userId="50eba08d-cc0c-4362-90ae-ab503d683fab" providerId="ADAL" clId="{5E67B243-E58E-4217-8C76-08308D7DCC52}" dt="2024-01-17T04:32:33.747" v="212" actId="164"/>
          <ac:spMkLst>
            <pc:docMk/>
            <pc:sldMk cId="232107437" sldId="256"/>
            <ac:spMk id="51" creationId="{3F2429A3-AADD-DBFC-FAFC-6172F1861A53}"/>
          </ac:spMkLst>
        </pc:spChg>
        <pc:spChg chg="add mod">
          <ac:chgData name="小濵 就＠沖縄高専学生" userId="50eba08d-cc0c-4362-90ae-ab503d683fab" providerId="ADAL" clId="{5E67B243-E58E-4217-8C76-08308D7DCC52}" dt="2024-01-17T04:32:33.747" v="212" actId="164"/>
          <ac:spMkLst>
            <pc:docMk/>
            <pc:sldMk cId="232107437" sldId="256"/>
            <ac:spMk id="52" creationId="{AABEBC1B-A9A6-FF1A-4351-B78429DAADDE}"/>
          </ac:spMkLst>
        </pc:spChg>
        <pc:spChg chg="add mod">
          <ac:chgData name="小濵 就＠沖縄高専学生" userId="50eba08d-cc0c-4362-90ae-ab503d683fab" providerId="ADAL" clId="{5E67B243-E58E-4217-8C76-08308D7DCC52}" dt="2024-01-17T04:32:33.747" v="212" actId="164"/>
          <ac:spMkLst>
            <pc:docMk/>
            <pc:sldMk cId="232107437" sldId="256"/>
            <ac:spMk id="53" creationId="{A5C157E4-35AA-20D6-7CA0-8EB5BCAEC080}"/>
          </ac:spMkLst>
        </pc:spChg>
        <pc:spChg chg="add mod">
          <ac:chgData name="小濵 就＠沖縄高専学生" userId="50eba08d-cc0c-4362-90ae-ab503d683fab" providerId="ADAL" clId="{5E67B243-E58E-4217-8C76-08308D7DCC52}" dt="2024-01-17T04:29:46.617" v="190" actId="164"/>
          <ac:spMkLst>
            <pc:docMk/>
            <pc:sldMk cId="232107437" sldId="256"/>
            <ac:spMk id="54" creationId="{C8040846-5F7C-B020-4CA6-8986D08CFEED}"/>
          </ac:spMkLst>
        </pc:spChg>
        <pc:spChg chg="add mod">
          <ac:chgData name="小濵 就＠沖縄高専学生" userId="50eba08d-cc0c-4362-90ae-ab503d683fab" providerId="ADAL" clId="{5E67B243-E58E-4217-8C76-08308D7DCC52}" dt="2024-01-17T04:29:46.617" v="190" actId="164"/>
          <ac:spMkLst>
            <pc:docMk/>
            <pc:sldMk cId="232107437" sldId="256"/>
            <ac:spMk id="55" creationId="{80973B9C-E4D3-3C12-1376-F9C8A1450883}"/>
          </ac:spMkLst>
        </pc:spChg>
        <pc:spChg chg="add mod">
          <ac:chgData name="小濵 就＠沖縄高専学生" userId="50eba08d-cc0c-4362-90ae-ab503d683fab" providerId="ADAL" clId="{5E67B243-E58E-4217-8C76-08308D7DCC52}" dt="2024-01-17T04:29:46.617" v="190" actId="164"/>
          <ac:spMkLst>
            <pc:docMk/>
            <pc:sldMk cId="232107437" sldId="256"/>
            <ac:spMk id="56" creationId="{ADAEB472-0B63-1418-B25D-8ADCE8D6F315}"/>
          </ac:spMkLst>
        </pc:spChg>
        <pc:spChg chg="add mod">
          <ac:chgData name="小濵 就＠沖縄高専学生" userId="50eba08d-cc0c-4362-90ae-ab503d683fab" providerId="ADAL" clId="{5E67B243-E58E-4217-8C76-08308D7DCC52}" dt="2024-01-17T04:29:46.617" v="190" actId="164"/>
          <ac:spMkLst>
            <pc:docMk/>
            <pc:sldMk cId="232107437" sldId="256"/>
            <ac:spMk id="57" creationId="{EE0684C7-14F4-5BF4-BD8D-DBBEB249746E}"/>
          </ac:spMkLst>
        </pc:spChg>
        <pc:spChg chg="add mod">
          <ac:chgData name="小濵 就＠沖縄高専学生" userId="50eba08d-cc0c-4362-90ae-ab503d683fab" providerId="ADAL" clId="{5E67B243-E58E-4217-8C76-08308D7DCC52}" dt="2024-01-17T04:29:46.617" v="190" actId="164"/>
          <ac:spMkLst>
            <pc:docMk/>
            <pc:sldMk cId="232107437" sldId="256"/>
            <ac:spMk id="58" creationId="{4F4526A5-8CC6-4D80-A520-EE0FFC21B998}"/>
          </ac:spMkLst>
        </pc:spChg>
        <pc:spChg chg="add mod">
          <ac:chgData name="小濵 就＠沖縄高専学生" userId="50eba08d-cc0c-4362-90ae-ab503d683fab" providerId="ADAL" clId="{5E67B243-E58E-4217-8C76-08308D7DCC52}" dt="2024-01-17T04:29:46.617" v="190" actId="164"/>
          <ac:spMkLst>
            <pc:docMk/>
            <pc:sldMk cId="232107437" sldId="256"/>
            <ac:spMk id="59" creationId="{DAF11F21-939D-8BB1-8122-0ABAAADC8579}"/>
          </ac:spMkLst>
        </pc:spChg>
        <pc:spChg chg="add mod">
          <ac:chgData name="小濵 就＠沖縄高専学生" userId="50eba08d-cc0c-4362-90ae-ab503d683fab" providerId="ADAL" clId="{5E67B243-E58E-4217-8C76-08308D7DCC52}" dt="2024-01-17T04:29:46.617" v="190" actId="164"/>
          <ac:spMkLst>
            <pc:docMk/>
            <pc:sldMk cId="232107437" sldId="256"/>
            <ac:spMk id="60" creationId="{0F4CCD92-F94D-0FF0-DA26-BF8704AB25A0}"/>
          </ac:spMkLst>
        </pc:spChg>
        <pc:spChg chg="add mod">
          <ac:chgData name="小濵 就＠沖縄高専学生" userId="50eba08d-cc0c-4362-90ae-ab503d683fab" providerId="ADAL" clId="{5E67B243-E58E-4217-8C76-08308D7DCC52}" dt="2024-01-17T04:29:46.617" v="190" actId="164"/>
          <ac:spMkLst>
            <pc:docMk/>
            <pc:sldMk cId="232107437" sldId="256"/>
            <ac:spMk id="61" creationId="{AFEC5571-04F4-157C-9B44-DECAB5C88C69}"/>
          </ac:spMkLst>
        </pc:spChg>
        <pc:spChg chg="add mod">
          <ac:chgData name="小濵 就＠沖縄高専学生" userId="50eba08d-cc0c-4362-90ae-ab503d683fab" providerId="ADAL" clId="{5E67B243-E58E-4217-8C76-08308D7DCC52}" dt="2024-01-17T04:29:46.617" v="190" actId="164"/>
          <ac:spMkLst>
            <pc:docMk/>
            <pc:sldMk cId="232107437" sldId="256"/>
            <ac:spMk id="62" creationId="{A2108C16-2C25-C8B4-8BF7-50E0967CDF3D}"/>
          </ac:spMkLst>
        </pc:spChg>
        <pc:spChg chg="mod">
          <ac:chgData name="小濵 就＠沖縄高専学生" userId="50eba08d-cc0c-4362-90ae-ab503d683fab" providerId="ADAL" clId="{5E67B243-E58E-4217-8C76-08308D7DCC52}" dt="2024-01-17T04:30:02.300" v="193"/>
          <ac:spMkLst>
            <pc:docMk/>
            <pc:sldMk cId="232107437" sldId="256"/>
            <ac:spMk id="321" creationId="{CA50D34B-56A5-7FA5-497A-3FDFF36F73C2}"/>
          </ac:spMkLst>
        </pc:spChg>
        <pc:spChg chg="mod">
          <ac:chgData name="小濵 就＠沖縄高専学生" userId="50eba08d-cc0c-4362-90ae-ab503d683fab" providerId="ADAL" clId="{5E67B243-E58E-4217-8C76-08308D7DCC52}" dt="2024-01-17T04:30:02.300" v="193"/>
          <ac:spMkLst>
            <pc:docMk/>
            <pc:sldMk cId="232107437" sldId="256"/>
            <ac:spMk id="322" creationId="{EDBC34F4-F8FF-1164-F549-68032F23C974}"/>
          </ac:spMkLst>
        </pc:spChg>
        <pc:spChg chg="mod">
          <ac:chgData name="小濵 就＠沖縄高専学生" userId="50eba08d-cc0c-4362-90ae-ab503d683fab" providerId="ADAL" clId="{5E67B243-E58E-4217-8C76-08308D7DCC52}" dt="2024-01-17T04:30:02.300" v="193"/>
          <ac:spMkLst>
            <pc:docMk/>
            <pc:sldMk cId="232107437" sldId="256"/>
            <ac:spMk id="323" creationId="{95A73BA0-719A-D7FF-0F25-F2EFBF9A0395}"/>
          </ac:spMkLst>
        </pc:spChg>
        <pc:spChg chg="mod">
          <ac:chgData name="小濵 就＠沖縄高専学生" userId="50eba08d-cc0c-4362-90ae-ab503d683fab" providerId="ADAL" clId="{5E67B243-E58E-4217-8C76-08308D7DCC52}" dt="2024-01-17T04:30:02.300" v="193"/>
          <ac:spMkLst>
            <pc:docMk/>
            <pc:sldMk cId="232107437" sldId="256"/>
            <ac:spMk id="324" creationId="{549A0546-F72C-7805-D172-75E96AB38CF3}"/>
          </ac:spMkLst>
        </pc:spChg>
        <pc:spChg chg="mod">
          <ac:chgData name="小濵 就＠沖縄高専学生" userId="50eba08d-cc0c-4362-90ae-ab503d683fab" providerId="ADAL" clId="{5E67B243-E58E-4217-8C76-08308D7DCC52}" dt="2024-01-17T04:30:02.300" v="193"/>
          <ac:spMkLst>
            <pc:docMk/>
            <pc:sldMk cId="232107437" sldId="256"/>
            <ac:spMk id="325" creationId="{B30C16CC-4E4A-06D4-8241-52155BA3A34D}"/>
          </ac:spMkLst>
        </pc:spChg>
        <pc:spChg chg="mod">
          <ac:chgData name="小濵 就＠沖縄高専学生" userId="50eba08d-cc0c-4362-90ae-ab503d683fab" providerId="ADAL" clId="{5E67B243-E58E-4217-8C76-08308D7DCC52}" dt="2024-01-17T04:30:02.300" v="193"/>
          <ac:spMkLst>
            <pc:docMk/>
            <pc:sldMk cId="232107437" sldId="256"/>
            <ac:spMk id="326" creationId="{64659422-D75A-C980-1D69-A42E3B8E4BCF}"/>
          </ac:spMkLst>
        </pc:spChg>
        <pc:spChg chg="mod">
          <ac:chgData name="小濵 就＠沖縄高専学生" userId="50eba08d-cc0c-4362-90ae-ab503d683fab" providerId="ADAL" clId="{5E67B243-E58E-4217-8C76-08308D7DCC52}" dt="2024-01-17T04:30:02.300" v="193"/>
          <ac:spMkLst>
            <pc:docMk/>
            <pc:sldMk cId="232107437" sldId="256"/>
            <ac:spMk id="327" creationId="{33AAAB06-6246-B6B8-4921-65AEF95E5B8F}"/>
          </ac:spMkLst>
        </pc:spChg>
        <pc:spChg chg="mod">
          <ac:chgData name="小濵 就＠沖縄高専学生" userId="50eba08d-cc0c-4362-90ae-ab503d683fab" providerId="ADAL" clId="{5E67B243-E58E-4217-8C76-08308D7DCC52}" dt="2024-01-17T04:30:02.300" v="193"/>
          <ac:spMkLst>
            <pc:docMk/>
            <pc:sldMk cId="232107437" sldId="256"/>
            <ac:spMk id="328" creationId="{C234AB49-83E5-B7A4-4B0A-23109362491E}"/>
          </ac:spMkLst>
        </pc:spChg>
        <pc:spChg chg="mod">
          <ac:chgData name="小濵 就＠沖縄高専学生" userId="50eba08d-cc0c-4362-90ae-ab503d683fab" providerId="ADAL" clId="{5E67B243-E58E-4217-8C76-08308D7DCC52}" dt="2024-01-17T04:30:02.300" v="193"/>
          <ac:spMkLst>
            <pc:docMk/>
            <pc:sldMk cId="232107437" sldId="256"/>
            <ac:spMk id="329" creationId="{469849A0-D756-8DF3-D705-A5541C771F61}"/>
          </ac:spMkLst>
        </pc:spChg>
        <pc:spChg chg="add del">
          <ac:chgData name="小濵 就＠沖縄高専学生" userId="50eba08d-cc0c-4362-90ae-ab503d683fab" providerId="ADAL" clId="{5E67B243-E58E-4217-8C76-08308D7DCC52}" dt="2024-01-17T04:30:41.202" v="196" actId="478"/>
          <ac:spMkLst>
            <pc:docMk/>
            <pc:sldMk cId="232107437" sldId="256"/>
            <ac:spMk id="330" creationId="{7117ABC3-3EA8-1B77-C4A3-D1ABDF789EC0}"/>
          </ac:spMkLst>
        </pc:spChg>
        <pc:spChg chg="add mod ord">
          <ac:chgData name="小濵 就＠沖縄高専学生" userId="50eba08d-cc0c-4362-90ae-ab503d683fab" providerId="ADAL" clId="{5E67B243-E58E-4217-8C76-08308D7DCC52}" dt="2024-01-17T04:39:05.386" v="300" actId="164"/>
          <ac:spMkLst>
            <pc:docMk/>
            <pc:sldMk cId="232107437" sldId="256"/>
            <ac:spMk id="331" creationId="{6B01BE79-8DCD-7964-717E-CCBD2C3D2886}"/>
          </ac:spMkLst>
        </pc:spChg>
        <pc:spChg chg="add mod">
          <ac:chgData name="小濵 就＠沖縄高専学生" userId="50eba08d-cc0c-4362-90ae-ab503d683fab" providerId="ADAL" clId="{5E67B243-E58E-4217-8C76-08308D7DCC52}" dt="2024-01-17T04:39:11.871" v="303" actId="164"/>
          <ac:spMkLst>
            <pc:docMk/>
            <pc:sldMk cId="232107437" sldId="256"/>
            <ac:spMk id="355" creationId="{CA21E05D-FF7E-C2EA-3B27-2B5EDB59AFED}"/>
          </ac:spMkLst>
        </pc:spChg>
        <pc:grpChg chg="add mod">
          <ac:chgData name="小濵 就＠沖縄高専学生" userId="50eba08d-cc0c-4362-90ae-ab503d683fab" providerId="ADAL" clId="{5E67B243-E58E-4217-8C76-08308D7DCC52}" dt="2024-01-17T04:32:33.747" v="212" actId="164"/>
          <ac:grpSpMkLst>
            <pc:docMk/>
            <pc:sldMk cId="232107437" sldId="256"/>
            <ac:grpSpMk id="17" creationId="{9DDA6651-B453-22F5-4581-6F4F8E4FAFDF}"/>
          </ac:grpSpMkLst>
        </pc:grpChg>
        <pc:grpChg chg="del">
          <ac:chgData name="小濵 就＠沖縄高専学生" userId="50eba08d-cc0c-4362-90ae-ab503d683fab" providerId="ADAL" clId="{5E67B243-E58E-4217-8C76-08308D7DCC52}" dt="2024-01-18T00:51:59.095" v="439" actId="478"/>
          <ac:grpSpMkLst>
            <pc:docMk/>
            <pc:sldMk cId="232107437" sldId="256"/>
            <ac:grpSpMk id="24" creationId="{0A334E3E-8D76-A7F1-6756-4B51B0627072}"/>
          </ac:grpSpMkLst>
        </pc:grpChg>
        <pc:grpChg chg="del">
          <ac:chgData name="小濵 就＠沖縄高専学生" userId="50eba08d-cc0c-4362-90ae-ab503d683fab" providerId="ADAL" clId="{5E67B243-E58E-4217-8C76-08308D7DCC52}" dt="2024-01-18T00:51:59.095" v="439" actId="478"/>
          <ac:grpSpMkLst>
            <pc:docMk/>
            <pc:sldMk cId="232107437" sldId="256"/>
            <ac:grpSpMk id="26" creationId="{B313A0F3-B1C9-1046-5B47-6969BC06C159}"/>
          </ac:grpSpMkLst>
        </pc:grpChg>
        <pc:grpChg chg="add mod">
          <ac:chgData name="小濵 就＠沖縄高専学生" userId="50eba08d-cc0c-4362-90ae-ab503d683fab" providerId="ADAL" clId="{5E67B243-E58E-4217-8C76-08308D7DCC52}" dt="2024-01-17T04:32:33.747" v="212" actId="164"/>
          <ac:grpSpMkLst>
            <pc:docMk/>
            <pc:sldMk cId="232107437" sldId="256"/>
            <ac:grpSpMk id="63" creationId="{24071BAC-0A62-7524-E595-4DAE1182C466}"/>
          </ac:grpSpMkLst>
        </pc:grpChg>
        <pc:grpChg chg="add mod">
          <ac:chgData name="小濵 就＠沖縄高専学生" userId="50eba08d-cc0c-4362-90ae-ab503d683fab" providerId="ADAL" clId="{5E67B243-E58E-4217-8C76-08308D7DCC52}" dt="2024-01-17T04:32:33.747" v="212" actId="164"/>
          <ac:grpSpMkLst>
            <pc:docMk/>
            <pc:sldMk cId="232107437" sldId="256"/>
            <ac:grpSpMk id="320" creationId="{DD948F71-2AF6-6E7F-F5C0-F0DF248A9317}"/>
          </ac:grpSpMkLst>
        </pc:grpChg>
        <pc:grpChg chg="add mod">
          <ac:chgData name="小濵 就＠沖縄高専学生" userId="50eba08d-cc0c-4362-90ae-ab503d683fab" providerId="ADAL" clId="{5E67B243-E58E-4217-8C76-08308D7DCC52}" dt="2024-01-17T04:39:05.386" v="300" actId="164"/>
          <ac:grpSpMkLst>
            <pc:docMk/>
            <pc:sldMk cId="232107437" sldId="256"/>
            <ac:grpSpMk id="334" creationId="{9C7A4377-9BF5-87F9-8E52-4C4B00E3B64C}"/>
          </ac:grpSpMkLst>
        </pc:grpChg>
        <pc:grpChg chg="mod">
          <ac:chgData name="小濵 就＠沖縄高専学生" userId="50eba08d-cc0c-4362-90ae-ab503d683fab" providerId="ADAL" clId="{5E67B243-E58E-4217-8C76-08308D7DCC52}" dt="2024-01-18T00:52:10.537" v="442" actId="1076"/>
          <ac:grpSpMkLst>
            <pc:docMk/>
            <pc:sldMk cId="232107437" sldId="256"/>
            <ac:grpSpMk id="350" creationId="{18B98AFC-16AF-4062-5AFF-449BAD66FA3E}"/>
          </ac:grpSpMkLst>
        </pc:grpChg>
        <pc:grpChg chg="add mod">
          <ac:chgData name="小濵 就＠沖縄高専学生" userId="50eba08d-cc0c-4362-90ae-ab503d683fab" providerId="ADAL" clId="{5E67B243-E58E-4217-8C76-08308D7DCC52}" dt="2024-01-17T04:39:11.871" v="303" actId="164"/>
          <ac:grpSpMkLst>
            <pc:docMk/>
            <pc:sldMk cId="232107437" sldId="256"/>
            <ac:grpSpMk id="356" creationId="{4D1A3685-690B-D541-469F-306524EEF170}"/>
          </ac:grpSpMkLst>
        </pc:grpChg>
        <pc:grpChg chg="add del mod">
          <ac:chgData name="小濵 就＠沖縄高専学生" userId="50eba08d-cc0c-4362-90ae-ab503d683fab" providerId="ADAL" clId="{5E67B243-E58E-4217-8C76-08308D7DCC52}" dt="2024-01-18T00:51:59.095" v="439" actId="478"/>
          <ac:grpSpMkLst>
            <pc:docMk/>
            <pc:sldMk cId="232107437" sldId="256"/>
            <ac:grpSpMk id="357" creationId="{8F30AF36-1D51-C893-836A-02F8B14342FA}"/>
          </ac:grpSpMkLst>
        </pc:grpChg>
        <pc:picChg chg="add mod modCrop">
          <ac:chgData name="小濵 就＠沖縄高専学生" userId="50eba08d-cc0c-4362-90ae-ab503d683fab" providerId="ADAL" clId="{5E67B243-E58E-4217-8C76-08308D7DCC52}" dt="2024-01-17T04:39:05.386" v="300" actId="164"/>
          <ac:picMkLst>
            <pc:docMk/>
            <pc:sldMk cId="232107437" sldId="256"/>
            <ac:picMk id="351" creationId="{42F698BF-22EC-9A29-07A0-BB779404AFB0}"/>
          </ac:picMkLst>
        </pc:picChg>
        <pc:picChg chg="add mod modCrop">
          <ac:chgData name="小濵 就＠沖縄高専学生" userId="50eba08d-cc0c-4362-90ae-ab503d683fab" providerId="ADAL" clId="{5E67B243-E58E-4217-8C76-08308D7DCC52}" dt="2024-01-17T04:39:05.386" v="300" actId="164"/>
          <ac:picMkLst>
            <pc:docMk/>
            <pc:sldMk cId="232107437" sldId="256"/>
            <ac:picMk id="352" creationId="{A9DB9DA7-FDAB-B1AF-DE42-981ACAF98F51}"/>
          </ac:picMkLst>
        </pc:picChg>
        <pc:picChg chg="add mod modCrop">
          <ac:chgData name="小濵 就＠沖縄高専学生" userId="50eba08d-cc0c-4362-90ae-ab503d683fab" providerId="ADAL" clId="{5E67B243-E58E-4217-8C76-08308D7DCC52}" dt="2024-01-17T04:39:05.386" v="300" actId="164"/>
          <ac:picMkLst>
            <pc:docMk/>
            <pc:sldMk cId="232107437" sldId="256"/>
            <ac:picMk id="353" creationId="{A82E02DD-EBD2-20B3-575E-43055E19A0B7}"/>
          </ac:picMkLst>
        </pc:picChg>
        <pc:picChg chg="add mod modCrop">
          <ac:chgData name="小濵 就＠沖縄高専学生" userId="50eba08d-cc0c-4362-90ae-ab503d683fab" providerId="ADAL" clId="{5E67B243-E58E-4217-8C76-08308D7DCC52}" dt="2024-01-17T04:39:05.386" v="300" actId="164"/>
          <ac:picMkLst>
            <pc:docMk/>
            <pc:sldMk cId="232107437" sldId="256"/>
            <ac:picMk id="354" creationId="{BE41B366-BAA9-74F6-3587-3976736F786B}"/>
          </ac:picMkLst>
        </pc:picChg>
        <pc:cxnChg chg="add del mod">
          <ac:chgData name="小濵 就＠沖縄高専学生" userId="50eba08d-cc0c-4362-90ae-ab503d683fab" providerId="ADAL" clId="{5E67B243-E58E-4217-8C76-08308D7DCC52}" dt="2024-01-17T04:26:25.536" v="129" actId="478"/>
          <ac:cxnSpMkLst>
            <pc:docMk/>
            <pc:sldMk cId="232107437" sldId="256"/>
            <ac:cxnSpMk id="21" creationId="{4F838CDF-DCAE-6AF5-4A99-54F177A9BE0D}"/>
          </ac:cxnSpMkLst>
        </pc:cxnChg>
        <pc:cxnChg chg="add del mod">
          <ac:chgData name="小濵 就＠沖縄高専学生" userId="50eba08d-cc0c-4362-90ae-ab503d683fab" providerId="ADAL" clId="{5E67B243-E58E-4217-8C76-08308D7DCC52}" dt="2024-01-17T04:35:01.585" v="240" actId="478"/>
          <ac:cxnSpMkLst>
            <pc:docMk/>
            <pc:sldMk cId="232107437" sldId="256"/>
            <ac:cxnSpMk id="333" creationId="{3C970189-543A-52E0-C817-EB3328B2F7D8}"/>
          </ac:cxnSpMkLst>
        </pc:cxnChg>
        <pc:cxnChg chg="add del mod">
          <ac:chgData name="小濵 就＠沖縄高専学生" userId="50eba08d-cc0c-4362-90ae-ab503d683fab" providerId="ADAL" clId="{5E67B243-E58E-4217-8C76-08308D7DCC52}" dt="2024-01-17T04:35:01.585" v="240" actId="478"/>
          <ac:cxnSpMkLst>
            <pc:docMk/>
            <pc:sldMk cId="232107437" sldId="256"/>
            <ac:cxnSpMk id="339" creationId="{727141A1-87C0-5265-F306-65F6E51A690C}"/>
          </ac:cxnSpMkLst>
        </pc:cxnChg>
        <pc:cxnChg chg="add del mod">
          <ac:chgData name="小濵 就＠沖縄高専学生" userId="50eba08d-cc0c-4362-90ae-ab503d683fab" providerId="ADAL" clId="{5E67B243-E58E-4217-8C76-08308D7DCC52}" dt="2024-01-17T04:35:01.585" v="240" actId="478"/>
          <ac:cxnSpMkLst>
            <pc:docMk/>
            <pc:sldMk cId="232107437" sldId="256"/>
            <ac:cxnSpMk id="340" creationId="{A2042219-343A-4F9C-388D-E762A1CC6DBF}"/>
          </ac:cxnSpMkLst>
        </pc:cxnChg>
        <pc:cxnChg chg="add del mod">
          <ac:chgData name="小濵 就＠沖縄高専学生" userId="50eba08d-cc0c-4362-90ae-ab503d683fab" providerId="ADAL" clId="{5E67B243-E58E-4217-8C76-08308D7DCC52}" dt="2024-01-17T04:35:01.585" v="240" actId="478"/>
          <ac:cxnSpMkLst>
            <pc:docMk/>
            <pc:sldMk cId="232107437" sldId="256"/>
            <ac:cxnSpMk id="341" creationId="{0CB90A6D-22EC-D1AF-8446-C913E79FE4EE}"/>
          </ac:cxnSpMkLst>
        </pc:cxnChg>
        <pc:cxnChg chg="add del mod">
          <ac:chgData name="小濵 就＠沖縄高専学生" userId="50eba08d-cc0c-4362-90ae-ab503d683fab" providerId="ADAL" clId="{5E67B243-E58E-4217-8C76-08308D7DCC52}" dt="2024-01-17T04:35:01.585" v="240" actId="478"/>
          <ac:cxnSpMkLst>
            <pc:docMk/>
            <pc:sldMk cId="232107437" sldId="256"/>
            <ac:cxnSpMk id="342" creationId="{0108537A-AECA-1504-ECAE-5265C636347B}"/>
          </ac:cxnSpMkLst>
        </pc:cxnChg>
        <pc:cxnChg chg="add del mod">
          <ac:chgData name="小濵 就＠沖縄高専学生" userId="50eba08d-cc0c-4362-90ae-ab503d683fab" providerId="ADAL" clId="{5E67B243-E58E-4217-8C76-08308D7DCC52}" dt="2024-01-17T04:35:01.585" v="240" actId="478"/>
          <ac:cxnSpMkLst>
            <pc:docMk/>
            <pc:sldMk cId="232107437" sldId="256"/>
            <ac:cxnSpMk id="343" creationId="{5745FE13-141A-2E7E-F9F7-ABA5095EB94B}"/>
          </ac:cxnSpMkLst>
        </pc:cxnChg>
        <pc:cxnChg chg="add del mod">
          <ac:chgData name="小濵 就＠沖縄高専学生" userId="50eba08d-cc0c-4362-90ae-ab503d683fab" providerId="ADAL" clId="{5E67B243-E58E-4217-8C76-08308D7DCC52}" dt="2024-01-17T04:35:01.585" v="240" actId="478"/>
          <ac:cxnSpMkLst>
            <pc:docMk/>
            <pc:sldMk cId="232107437" sldId="256"/>
            <ac:cxnSpMk id="344" creationId="{E600EBCF-C6DE-9780-18FA-D67E717F4B96}"/>
          </ac:cxnSpMkLst>
        </pc:cxnChg>
        <pc:cxnChg chg="add del mod">
          <ac:chgData name="小濵 就＠沖縄高専学生" userId="50eba08d-cc0c-4362-90ae-ab503d683fab" providerId="ADAL" clId="{5E67B243-E58E-4217-8C76-08308D7DCC52}" dt="2024-01-17T04:35:01.585" v="240" actId="478"/>
          <ac:cxnSpMkLst>
            <pc:docMk/>
            <pc:sldMk cId="232107437" sldId="256"/>
            <ac:cxnSpMk id="345" creationId="{7FEF9573-A16E-3C0B-BC44-D967C0DDADCE}"/>
          </ac:cxnSpMkLst>
        </pc:cxnChg>
        <pc:cxnChg chg="add del mod">
          <ac:chgData name="小濵 就＠沖縄高専学生" userId="50eba08d-cc0c-4362-90ae-ab503d683fab" providerId="ADAL" clId="{5E67B243-E58E-4217-8C76-08308D7DCC52}" dt="2024-01-17T04:35:01.585" v="240" actId="478"/>
          <ac:cxnSpMkLst>
            <pc:docMk/>
            <pc:sldMk cId="232107437" sldId="256"/>
            <ac:cxnSpMk id="346" creationId="{4FA46CD6-4958-8BFB-544C-358E55D39FA0}"/>
          </ac:cxnSpMkLst>
        </pc:cxnChg>
        <pc:cxnChg chg="add del mod">
          <ac:chgData name="小濵 就＠沖縄高専学生" userId="50eba08d-cc0c-4362-90ae-ab503d683fab" providerId="ADAL" clId="{5E67B243-E58E-4217-8C76-08308D7DCC52}" dt="2024-01-18T00:52:04.130" v="441" actId="478"/>
          <ac:cxnSpMkLst>
            <pc:docMk/>
            <pc:sldMk cId="232107437" sldId="256"/>
            <ac:cxnSpMk id="359" creationId="{EE9748AE-43D9-7F1B-8467-160C5F429776}"/>
          </ac:cxnSpMkLst>
        </pc:cxnChg>
        <pc:cxnChg chg="add del mod">
          <ac:chgData name="小濵 就＠沖縄高専学生" userId="50eba08d-cc0c-4362-90ae-ab503d683fab" providerId="ADAL" clId="{5E67B243-E58E-4217-8C76-08308D7DCC52}" dt="2024-01-18T00:52:04.130" v="441" actId="478"/>
          <ac:cxnSpMkLst>
            <pc:docMk/>
            <pc:sldMk cId="232107437" sldId="256"/>
            <ac:cxnSpMk id="364" creationId="{1B401F0E-BA45-E290-6342-09ECD6AFF402}"/>
          </ac:cxnSpMkLst>
        </pc:cxnChg>
      </pc:sldChg>
      <pc:sldChg chg="mod modShow">
        <pc:chgData name="小濵 就＠沖縄高専学生" userId="50eba08d-cc0c-4362-90ae-ab503d683fab" providerId="ADAL" clId="{5E67B243-E58E-4217-8C76-08308D7DCC52}" dt="2024-01-22T06:16:31.544" v="447" actId="729"/>
        <pc:sldMkLst>
          <pc:docMk/>
          <pc:sldMk cId="2032669934" sldId="262"/>
        </pc:sldMkLst>
      </pc:sldChg>
      <pc:sldChg chg="mod modShow">
        <pc:chgData name="小濵 就＠沖縄高専学生" userId="50eba08d-cc0c-4362-90ae-ab503d683fab" providerId="ADAL" clId="{5E67B243-E58E-4217-8C76-08308D7DCC52}" dt="2024-01-22T06:16:34.376" v="448" actId="729"/>
        <pc:sldMkLst>
          <pc:docMk/>
          <pc:sldMk cId="2984119888" sldId="267"/>
        </pc:sldMkLst>
      </pc:sldChg>
      <pc:sldChg chg="delSp modSp mod">
        <pc:chgData name="小濵 就＠沖縄高専学生" userId="50eba08d-cc0c-4362-90ae-ab503d683fab" providerId="ADAL" clId="{5E67B243-E58E-4217-8C76-08308D7DCC52}" dt="2024-01-23T13:22:18.955" v="12712"/>
        <pc:sldMkLst>
          <pc:docMk/>
          <pc:sldMk cId="943029240" sldId="272"/>
        </pc:sldMkLst>
        <pc:spChg chg="mod">
          <ac:chgData name="小濵 就＠沖縄高専学生" userId="50eba08d-cc0c-4362-90ae-ab503d683fab" providerId="ADAL" clId="{5E67B243-E58E-4217-8C76-08308D7DCC52}" dt="2024-01-23T12:18:23.929" v="9853" actId="403"/>
          <ac:spMkLst>
            <pc:docMk/>
            <pc:sldMk cId="943029240" sldId="272"/>
            <ac:spMk id="2" creationId="{1F512B99-03D3-8D75-1034-E94D75A65A64}"/>
          </ac:spMkLst>
        </pc:spChg>
        <pc:spChg chg="del">
          <ac:chgData name="小濵 就＠沖縄高専学生" userId="50eba08d-cc0c-4362-90ae-ab503d683fab" providerId="ADAL" clId="{5E67B243-E58E-4217-8C76-08308D7DCC52}" dt="2024-01-23T12:18:42.252" v="9854" actId="478"/>
          <ac:spMkLst>
            <pc:docMk/>
            <pc:sldMk cId="943029240" sldId="272"/>
            <ac:spMk id="6" creationId="{8A2058E7-E6ED-5BD8-C734-0DFCFA9F265B}"/>
          </ac:spMkLst>
        </pc:spChg>
        <pc:spChg chg="mod">
          <ac:chgData name="小濵 就＠沖縄高専学生" userId="50eba08d-cc0c-4362-90ae-ab503d683fab" providerId="ADAL" clId="{5E67B243-E58E-4217-8C76-08308D7DCC52}" dt="2024-01-22T06:18:39.484" v="454" actId="2710"/>
          <ac:spMkLst>
            <pc:docMk/>
            <pc:sldMk cId="943029240" sldId="272"/>
            <ac:spMk id="8" creationId="{781FE314-F947-9C67-99F1-AF3CE9071A83}"/>
          </ac:spMkLst>
        </pc:spChg>
        <pc:spChg chg="mod">
          <ac:chgData name="小濵 就＠沖縄高専学生" userId="50eba08d-cc0c-4362-90ae-ab503d683fab" providerId="ADAL" clId="{5E67B243-E58E-4217-8C76-08308D7DCC52}" dt="2024-01-23T13:22:18.955" v="12712"/>
          <ac:spMkLst>
            <pc:docMk/>
            <pc:sldMk cId="943029240" sldId="272"/>
            <ac:spMk id="37" creationId="{7CC7BBDA-9F97-0ADD-CD94-313026800C27}"/>
          </ac:spMkLst>
        </pc:spChg>
      </pc:sldChg>
      <pc:sldChg chg="delSp modSp mod">
        <pc:chgData name="小濵 就＠沖縄高専学生" userId="50eba08d-cc0c-4362-90ae-ab503d683fab" providerId="ADAL" clId="{5E67B243-E58E-4217-8C76-08308D7DCC52}" dt="2024-01-23T13:16:52.092" v="12463" actId="1076"/>
        <pc:sldMkLst>
          <pc:docMk/>
          <pc:sldMk cId="96342253" sldId="273"/>
        </pc:sldMkLst>
        <pc:spChg chg="mod">
          <ac:chgData name="小濵 就＠沖縄高専学生" userId="50eba08d-cc0c-4362-90ae-ab503d683fab" providerId="ADAL" clId="{5E67B243-E58E-4217-8C76-08308D7DCC52}" dt="2024-01-23T13:16:07.903" v="12458" actId="403"/>
          <ac:spMkLst>
            <pc:docMk/>
            <pc:sldMk cId="96342253" sldId="273"/>
            <ac:spMk id="2" creationId="{1F512B99-03D3-8D75-1034-E94D75A65A64}"/>
          </ac:spMkLst>
        </pc:spChg>
        <pc:spChg chg="del">
          <ac:chgData name="小濵 就＠沖縄高専学生" userId="50eba08d-cc0c-4362-90ae-ab503d683fab" providerId="ADAL" clId="{5E67B243-E58E-4217-8C76-08308D7DCC52}" dt="2024-01-22T11:05:41.592" v="3774" actId="478"/>
          <ac:spMkLst>
            <pc:docMk/>
            <pc:sldMk cId="96342253" sldId="273"/>
            <ac:spMk id="4" creationId="{DBAFAC55-5AFE-1EF4-125E-F0C55A7343DD}"/>
          </ac:spMkLst>
        </pc:spChg>
        <pc:spChg chg="del mod">
          <ac:chgData name="小濵 就＠沖縄高専学生" userId="50eba08d-cc0c-4362-90ae-ab503d683fab" providerId="ADAL" clId="{5E67B243-E58E-4217-8C76-08308D7DCC52}" dt="2024-01-23T13:16:14.074" v="12459" actId="478"/>
          <ac:spMkLst>
            <pc:docMk/>
            <pc:sldMk cId="96342253" sldId="273"/>
            <ac:spMk id="6" creationId="{8A2058E7-E6ED-5BD8-C734-0DFCFA9F265B}"/>
          </ac:spMkLst>
        </pc:spChg>
        <pc:spChg chg="mod">
          <ac:chgData name="小濵 就＠沖縄高専学生" userId="50eba08d-cc0c-4362-90ae-ab503d683fab" providerId="ADAL" clId="{5E67B243-E58E-4217-8C76-08308D7DCC52}" dt="2024-01-23T13:16:18.462" v="12460" actId="1076"/>
          <ac:spMkLst>
            <pc:docMk/>
            <pc:sldMk cId="96342253" sldId="273"/>
            <ac:spMk id="9" creationId="{F79837BA-1240-CF7D-F3CB-14843024B0B0}"/>
          </ac:spMkLst>
        </pc:spChg>
        <pc:spChg chg="mod">
          <ac:chgData name="小濵 就＠沖縄高専学生" userId="50eba08d-cc0c-4362-90ae-ab503d683fab" providerId="ADAL" clId="{5E67B243-E58E-4217-8C76-08308D7DCC52}" dt="2024-01-23T13:16:24.282" v="12461" actId="1076"/>
          <ac:spMkLst>
            <pc:docMk/>
            <pc:sldMk cId="96342253" sldId="273"/>
            <ac:spMk id="11" creationId="{61196148-9357-C2C0-E004-254D0C4381FB}"/>
          </ac:spMkLst>
        </pc:spChg>
        <pc:spChg chg="mod">
          <ac:chgData name="小濵 就＠沖縄高専学生" userId="50eba08d-cc0c-4362-90ae-ab503d683fab" providerId="ADAL" clId="{5E67B243-E58E-4217-8C76-08308D7DCC52}" dt="2024-01-23T13:16:52.092" v="12463" actId="1076"/>
          <ac:spMkLst>
            <pc:docMk/>
            <pc:sldMk cId="96342253" sldId="273"/>
            <ac:spMk id="13" creationId="{A9209649-6416-AC63-89A1-6BC5246205B9}"/>
          </ac:spMkLst>
        </pc:spChg>
        <pc:picChg chg="mod">
          <ac:chgData name="小濵 就＠沖縄高専学生" userId="50eba08d-cc0c-4362-90ae-ab503d683fab" providerId="ADAL" clId="{5E67B243-E58E-4217-8C76-08308D7DCC52}" dt="2024-01-23T13:16:30.600" v="12462" actId="1076"/>
          <ac:picMkLst>
            <pc:docMk/>
            <pc:sldMk cId="96342253" sldId="273"/>
            <ac:picMk id="8" creationId="{45F25C4A-5AC5-AF0B-ECF0-6E1A06C30C0D}"/>
          </ac:picMkLst>
        </pc:picChg>
      </pc:sldChg>
      <pc:sldChg chg="delSp modSp mod">
        <pc:chgData name="小濵 就＠沖縄高専学生" userId="50eba08d-cc0c-4362-90ae-ab503d683fab" providerId="ADAL" clId="{5E67B243-E58E-4217-8C76-08308D7DCC52}" dt="2024-01-23T13:18:16.323" v="12630" actId="1035"/>
        <pc:sldMkLst>
          <pc:docMk/>
          <pc:sldMk cId="2383730" sldId="274"/>
        </pc:sldMkLst>
        <pc:spChg chg="mod">
          <ac:chgData name="小濵 就＠沖縄高専学生" userId="50eba08d-cc0c-4362-90ae-ab503d683fab" providerId="ADAL" clId="{5E67B243-E58E-4217-8C76-08308D7DCC52}" dt="2024-01-23T13:18:01.798" v="12588" actId="403"/>
          <ac:spMkLst>
            <pc:docMk/>
            <pc:sldMk cId="2383730" sldId="274"/>
            <ac:spMk id="2" creationId="{1F512B99-03D3-8D75-1034-E94D75A65A64}"/>
          </ac:spMkLst>
        </pc:spChg>
        <pc:spChg chg="del">
          <ac:chgData name="小濵 就＠沖縄高専学生" userId="50eba08d-cc0c-4362-90ae-ab503d683fab" providerId="ADAL" clId="{5E67B243-E58E-4217-8C76-08308D7DCC52}" dt="2024-01-23T13:18:06.321" v="12589" actId="478"/>
          <ac:spMkLst>
            <pc:docMk/>
            <pc:sldMk cId="2383730" sldId="274"/>
            <ac:spMk id="6" creationId="{8A2058E7-E6ED-5BD8-C734-0DFCFA9F265B}"/>
          </ac:spMkLst>
        </pc:spChg>
        <pc:picChg chg="mod">
          <ac:chgData name="小濵 就＠沖縄高専学生" userId="50eba08d-cc0c-4362-90ae-ab503d683fab" providerId="ADAL" clId="{5E67B243-E58E-4217-8C76-08308D7DCC52}" dt="2024-01-23T13:18:16.323" v="12630" actId="1035"/>
          <ac:picMkLst>
            <pc:docMk/>
            <pc:sldMk cId="2383730" sldId="274"/>
            <ac:picMk id="68" creationId="{62E7A424-84C6-1B18-F5D6-65696A244616}"/>
          </ac:picMkLst>
        </pc:picChg>
      </pc:sldChg>
      <pc:sldChg chg="delSp modSp mod">
        <pc:chgData name="小濵 就＠沖縄高専学生" userId="50eba08d-cc0c-4362-90ae-ab503d683fab" providerId="ADAL" clId="{5E67B243-E58E-4217-8C76-08308D7DCC52}" dt="2024-01-23T13:19:00.453" v="12696" actId="1076"/>
        <pc:sldMkLst>
          <pc:docMk/>
          <pc:sldMk cId="2982516066" sldId="275"/>
        </pc:sldMkLst>
        <pc:spChg chg="mod">
          <ac:chgData name="小濵 就＠沖縄高専学生" userId="50eba08d-cc0c-4362-90ae-ab503d683fab" providerId="ADAL" clId="{5E67B243-E58E-4217-8C76-08308D7DCC52}" dt="2024-01-23T13:18:46.094" v="12694" actId="403"/>
          <ac:spMkLst>
            <pc:docMk/>
            <pc:sldMk cId="2982516066" sldId="275"/>
            <ac:spMk id="2" creationId="{1F512B99-03D3-8D75-1034-E94D75A65A64}"/>
          </ac:spMkLst>
        </pc:spChg>
        <pc:spChg chg="mod">
          <ac:chgData name="小濵 就＠沖縄高専学生" userId="50eba08d-cc0c-4362-90ae-ab503d683fab" providerId="ADAL" clId="{5E67B243-E58E-4217-8C76-08308D7DCC52}" dt="2024-01-22T11:51:29.925" v="4560" actId="1076"/>
          <ac:spMkLst>
            <pc:docMk/>
            <pc:sldMk cId="2982516066" sldId="275"/>
            <ac:spMk id="3" creationId="{60A6FD6A-70E9-8A7E-595A-B0F07D77CEE5}"/>
          </ac:spMkLst>
        </pc:spChg>
        <pc:spChg chg="del">
          <ac:chgData name="小濵 就＠沖縄高専学生" userId="50eba08d-cc0c-4362-90ae-ab503d683fab" providerId="ADAL" clId="{5E67B243-E58E-4217-8C76-08308D7DCC52}" dt="2024-01-23T13:18:49.737" v="12695" actId="478"/>
          <ac:spMkLst>
            <pc:docMk/>
            <pc:sldMk cId="2982516066" sldId="275"/>
            <ac:spMk id="6" creationId="{8A2058E7-E6ED-5BD8-C734-0DFCFA9F265B}"/>
          </ac:spMkLst>
        </pc:spChg>
        <pc:spChg chg="mod">
          <ac:chgData name="小濵 就＠沖縄高専学生" userId="50eba08d-cc0c-4362-90ae-ab503d683fab" providerId="ADAL" clId="{5E67B243-E58E-4217-8C76-08308D7DCC52}" dt="2024-01-23T13:19:00.453" v="12696" actId="1076"/>
          <ac:spMkLst>
            <pc:docMk/>
            <pc:sldMk cId="2982516066" sldId="275"/>
            <ac:spMk id="7" creationId="{706F6701-AC56-7B22-ED5F-9E4847E3B276}"/>
          </ac:spMkLst>
        </pc:spChg>
        <pc:spChg chg="mod">
          <ac:chgData name="小濵 就＠沖縄高専学生" userId="50eba08d-cc0c-4362-90ae-ab503d683fab" providerId="ADAL" clId="{5E67B243-E58E-4217-8C76-08308D7DCC52}" dt="2024-01-23T13:19:00.453" v="12696" actId="1076"/>
          <ac:spMkLst>
            <pc:docMk/>
            <pc:sldMk cId="2982516066" sldId="275"/>
            <ac:spMk id="9" creationId="{749BC73D-F284-92F2-78CB-9FDC7BEED09A}"/>
          </ac:spMkLst>
        </pc:spChg>
        <pc:spChg chg="mod">
          <ac:chgData name="小濵 就＠沖縄高専学生" userId="50eba08d-cc0c-4362-90ae-ab503d683fab" providerId="ADAL" clId="{5E67B243-E58E-4217-8C76-08308D7DCC52}" dt="2024-01-23T13:19:00.453" v="12696" actId="1076"/>
          <ac:spMkLst>
            <pc:docMk/>
            <pc:sldMk cId="2982516066" sldId="275"/>
            <ac:spMk id="10" creationId="{B2E90A37-542F-5D37-E21D-753C2799653E}"/>
          </ac:spMkLst>
        </pc:spChg>
        <pc:spChg chg="mod">
          <ac:chgData name="小濵 就＠沖縄高専学生" userId="50eba08d-cc0c-4362-90ae-ab503d683fab" providerId="ADAL" clId="{5E67B243-E58E-4217-8C76-08308D7DCC52}" dt="2024-01-23T13:19:00.453" v="12696" actId="1076"/>
          <ac:spMkLst>
            <pc:docMk/>
            <pc:sldMk cId="2982516066" sldId="275"/>
            <ac:spMk id="11" creationId="{C3BFEC0A-38A4-C1A0-1805-4E73E1F0EAC6}"/>
          </ac:spMkLst>
        </pc:spChg>
        <pc:spChg chg="mod">
          <ac:chgData name="小濵 就＠沖縄高専学生" userId="50eba08d-cc0c-4362-90ae-ab503d683fab" providerId="ADAL" clId="{5E67B243-E58E-4217-8C76-08308D7DCC52}" dt="2024-01-23T13:19:00.453" v="12696" actId="1076"/>
          <ac:spMkLst>
            <pc:docMk/>
            <pc:sldMk cId="2982516066" sldId="275"/>
            <ac:spMk id="12" creationId="{8EE01B2C-0232-E37B-6524-F7EEE6726575}"/>
          </ac:spMkLst>
        </pc:spChg>
        <pc:spChg chg="mod">
          <ac:chgData name="小濵 就＠沖縄高専学生" userId="50eba08d-cc0c-4362-90ae-ab503d683fab" providerId="ADAL" clId="{5E67B243-E58E-4217-8C76-08308D7DCC52}" dt="2024-01-23T13:19:00.453" v="12696" actId="1076"/>
          <ac:spMkLst>
            <pc:docMk/>
            <pc:sldMk cId="2982516066" sldId="275"/>
            <ac:spMk id="23" creationId="{C98371F4-0827-4EE4-B7B7-325F48E34E09}"/>
          </ac:spMkLst>
        </pc:spChg>
        <pc:spChg chg="mod">
          <ac:chgData name="小濵 就＠沖縄高専学生" userId="50eba08d-cc0c-4362-90ae-ab503d683fab" providerId="ADAL" clId="{5E67B243-E58E-4217-8C76-08308D7DCC52}" dt="2024-01-23T13:19:00.453" v="12696" actId="1076"/>
          <ac:spMkLst>
            <pc:docMk/>
            <pc:sldMk cId="2982516066" sldId="275"/>
            <ac:spMk id="24" creationId="{E77D4447-5B90-9DDA-A85C-EFA7C36C061D}"/>
          </ac:spMkLst>
        </pc:spChg>
        <pc:spChg chg="mod">
          <ac:chgData name="小濵 就＠沖縄高専学生" userId="50eba08d-cc0c-4362-90ae-ab503d683fab" providerId="ADAL" clId="{5E67B243-E58E-4217-8C76-08308D7DCC52}" dt="2024-01-23T13:19:00.453" v="12696" actId="1076"/>
          <ac:spMkLst>
            <pc:docMk/>
            <pc:sldMk cId="2982516066" sldId="275"/>
            <ac:spMk id="47" creationId="{5E64F035-4722-F86D-C900-A309DF5ADB37}"/>
          </ac:spMkLst>
        </pc:spChg>
        <pc:spChg chg="mod">
          <ac:chgData name="小濵 就＠沖縄高専学生" userId="50eba08d-cc0c-4362-90ae-ab503d683fab" providerId="ADAL" clId="{5E67B243-E58E-4217-8C76-08308D7DCC52}" dt="2024-01-23T13:19:00.453" v="12696" actId="1076"/>
          <ac:spMkLst>
            <pc:docMk/>
            <pc:sldMk cId="2982516066" sldId="275"/>
            <ac:spMk id="54" creationId="{4FF5F5D4-8583-085D-313F-B36089934494}"/>
          </ac:spMkLst>
        </pc:spChg>
        <pc:spChg chg="mod">
          <ac:chgData name="小濵 就＠沖縄高専学生" userId="50eba08d-cc0c-4362-90ae-ab503d683fab" providerId="ADAL" clId="{5E67B243-E58E-4217-8C76-08308D7DCC52}" dt="2024-01-23T13:19:00.453" v="12696" actId="1076"/>
          <ac:spMkLst>
            <pc:docMk/>
            <pc:sldMk cId="2982516066" sldId="275"/>
            <ac:spMk id="62" creationId="{C9E5EE79-76BC-8780-522D-74DC3D8B8A18}"/>
          </ac:spMkLst>
        </pc:spChg>
        <pc:spChg chg="mod">
          <ac:chgData name="小濵 就＠沖縄高専学生" userId="50eba08d-cc0c-4362-90ae-ab503d683fab" providerId="ADAL" clId="{5E67B243-E58E-4217-8C76-08308D7DCC52}" dt="2024-01-23T13:19:00.453" v="12696" actId="1076"/>
          <ac:spMkLst>
            <pc:docMk/>
            <pc:sldMk cId="2982516066" sldId="275"/>
            <ac:spMk id="1029" creationId="{B252144E-9969-695E-DA98-7530DD8E1A32}"/>
          </ac:spMkLst>
        </pc:spChg>
        <pc:spChg chg="mod">
          <ac:chgData name="小濵 就＠沖縄高専学生" userId="50eba08d-cc0c-4362-90ae-ab503d683fab" providerId="ADAL" clId="{5E67B243-E58E-4217-8C76-08308D7DCC52}" dt="2024-01-23T13:19:00.453" v="12696" actId="1076"/>
          <ac:spMkLst>
            <pc:docMk/>
            <pc:sldMk cId="2982516066" sldId="275"/>
            <ac:spMk id="1044" creationId="{B3C7C902-AEF4-66D6-2C17-776C5581D4EA}"/>
          </ac:spMkLst>
        </pc:spChg>
        <pc:spChg chg="mod">
          <ac:chgData name="小濵 就＠沖縄高専学生" userId="50eba08d-cc0c-4362-90ae-ab503d683fab" providerId="ADAL" clId="{5E67B243-E58E-4217-8C76-08308D7DCC52}" dt="2024-01-23T13:19:00.453" v="12696" actId="1076"/>
          <ac:spMkLst>
            <pc:docMk/>
            <pc:sldMk cId="2982516066" sldId="275"/>
            <ac:spMk id="1045" creationId="{0E70BA12-C7D1-0B26-CD79-051277A24CC9}"/>
          </ac:spMkLst>
        </pc:spChg>
        <pc:spChg chg="mod">
          <ac:chgData name="小濵 就＠沖縄高専学生" userId="50eba08d-cc0c-4362-90ae-ab503d683fab" providerId="ADAL" clId="{5E67B243-E58E-4217-8C76-08308D7DCC52}" dt="2024-01-23T13:19:00.453" v="12696" actId="1076"/>
          <ac:spMkLst>
            <pc:docMk/>
            <pc:sldMk cId="2982516066" sldId="275"/>
            <ac:spMk id="1053" creationId="{3BE7B6F4-698A-0E45-1773-F979CAD0CCC2}"/>
          </ac:spMkLst>
        </pc:spChg>
        <pc:spChg chg="mod">
          <ac:chgData name="小濵 就＠沖縄高専学生" userId="50eba08d-cc0c-4362-90ae-ab503d683fab" providerId="ADAL" clId="{5E67B243-E58E-4217-8C76-08308D7DCC52}" dt="2024-01-23T13:19:00.453" v="12696" actId="1076"/>
          <ac:spMkLst>
            <pc:docMk/>
            <pc:sldMk cId="2982516066" sldId="275"/>
            <ac:spMk id="1054" creationId="{5F867D07-E383-5A5D-820A-8F8C776B38F8}"/>
          </ac:spMkLst>
        </pc:spChg>
        <pc:spChg chg="mod">
          <ac:chgData name="小濵 就＠沖縄高専学生" userId="50eba08d-cc0c-4362-90ae-ab503d683fab" providerId="ADAL" clId="{5E67B243-E58E-4217-8C76-08308D7DCC52}" dt="2024-01-23T13:19:00.453" v="12696" actId="1076"/>
          <ac:spMkLst>
            <pc:docMk/>
            <pc:sldMk cId="2982516066" sldId="275"/>
            <ac:spMk id="1055" creationId="{2760ED19-6997-179E-3041-ECD34B3CBBD7}"/>
          </ac:spMkLst>
        </pc:spChg>
        <pc:spChg chg="mod">
          <ac:chgData name="小濵 就＠沖縄高専学生" userId="50eba08d-cc0c-4362-90ae-ab503d683fab" providerId="ADAL" clId="{5E67B243-E58E-4217-8C76-08308D7DCC52}" dt="2024-01-23T13:19:00.453" v="12696" actId="1076"/>
          <ac:spMkLst>
            <pc:docMk/>
            <pc:sldMk cId="2982516066" sldId="275"/>
            <ac:spMk id="1056" creationId="{5581A9EA-BCB1-36AF-3D6D-AD181145059F}"/>
          </ac:spMkLst>
        </pc:spChg>
        <pc:grpChg chg="mod">
          <ac:chgData name="小濵 就＠沖縄高専学生" userId="50eba08d-cc0c-4362-90ae-ab503d683fab" providerId="ADAL" clId="{5E67B243-E58E-4217-8C76-08308D7DCC52}" dt="2024-01-23T13:19:00.453" v="12696" actId="1076"/>
          <ac:grpSpMkLst>
            <pc:docMk/>
            <pc:sldMk cId="2982516066" sldId="275"/>
            <ac:grpSpMk id="22" creationId="{77DD624E-39B3-D22E-2946-F8E0324512DB}"/>
          </ac:grpSpMkLst>
        </pc:grpChg>
        <pc:grpChg chg="mod">
          <ac:chgData name="小濵 就＠沖縄高専学生" userId="50eba08d-cc0c-4362-90ae-ab503d683fab" providerId="ADAL" clId="{5E67B243-E58E-4217-8C76-08308D7DCC52}" dt="2024-01-23T13:19:00.453" v="12696" actId="1076"/>
          <ac:grpSpMkLst>
            <pc:docMk/>
            <pc:sldMk cId="2982516066" sldId="275"/>
            <ac:grpSpMk id="46" creationId="{F40C7A23-1C46-3252-629D-40358D467484}"/>
          </ac:grpSpMkLst>
        </pc:grpChg>
        <pc:picChg chg="mod">
          <ac:chgData name="小濵 就＠沖縄高専学生" userId="50eba08d-cc0c-4362-90ae-ab503d683fab" providerId="ADAL" clId="{5E67B243-E58E-4217-8C76-08308D7DCC52}" dt="2024-01-23T13:19:00.453" v="12696" actId="1076"/>
          <ac:picMkLst>
            <pc:docMk/>
            <pc:sldMk cId="2982516066" sldId="275"/>
            <ac:picMk id="50" creationId="{FD656682-E2B5-4BE8-A347-69885D89E584}"/>
          </ac:picMkLst>
        </pc:picChg>
        <pc:picChg chg="mod">
          <ac:chgData name="小濵 就＠沖縄高専学生" userId="50eba08d-cc0c-4362-90ae-ab503d683fab" providerId="ADAL" clId="{5E67B243-E58E-4217-8C76-08308D7DCC52}" dt="2024-01-23T13:19:00.453" v="12696" actId="1076"/>
          <ac:picMkLst>
            <pc:docMk/>
            <pc:sldMk cId="2982516066" sldId="275"/>
            <ac:picMk id="1026" creationId="{35720F9F-D647-628D-B2A9-DD647B90DFD6}"/>
          </ac:picMkLst>
        </pc:picChg>
        <pc:picChg chg="mod">
          <ac:chgData name="小濵 就＠沖縄高専学生" userId="50eba08d-cc0c-4362-90ae-ab503d683fab" providerId="ADAL" clId="{5E67B243-E58E-4217-8C76-08308D7DCC52}" dt="2024-01-23T13:19:00.453" v="12696" actId="1076"/>
          <ac:picMkLst>
            <pc:docMk/>
            <pc:sldMk cId="2982516066" sldId="275"/>
            <ac:picMk id="1031" creationId="{5032734D-5A41-679B-5299-00367F841061}"/>
          </ac:picMkLst>
        </pc:picChg>
        <pc:picChg chg="mod">
          <ac:chgData name="小濵 就＠沖縄高専学生" userId="50eba08d-cc0c-4362-90ae-ab503d683fab" providerId="ADAL" clId="{5E67B243-E58E-4217-8C76-08308D7DCC52}" dt="2024-01-23T13:19:00.453" v="12696" actId="1076"/>
          <ac:picMkLst>
            <pc:docMk/>
            <pc:sldMk cId="2982516066" sldId="275"/>
            <ac:picMk id="1032" creationId="{34A1994C-4C8C-A469-6C71-8CCBC511573D}"/>
          </ac:picMkLst>
        </pc:picChg>
        <pc:picChg chg="mod">
          <ac:chgData name="小濵 就＠沖縄高専学生" userId="50eba08d-cc0c-4362-90ae-ab503d683fab" providerId="ADAL" clId="{5E67B243-E58E-4217-8C76-08308D7DCC52}" dt="2024-01-23T13:19:00.453" v="12696" actId="1076"/>
          <ac:picMkLst>
            <pc:docMk/>
            <pc:sldMk cId="2982516066" sldId="275"/>
            <ac:picMk id="1034" creationId="{2F1E0F9F-8D61-CBBC-6B99-543D5E88C28C}"/>
          </ac:picMkLst>
        </pc:picChg>
        <pc:picChg chg="mod">
          <ac:chgData name="小濵 就＠沖縄高専学生" userId="50eba08d-cc0c-4362-90ae-ab503d683fab" providerId="ADAL" clId="{5E67B243-E58E-4217-8C76-08308D7DCC52}" dt="2024-01-23T13:19:00.453" v="12696" actId="1076"/>
          <ac:picMkLst>
            <pc:docMk/>
            <pc:sldMk cId="2982516066" sldId="275"/>
            <ac:picMk id="1036" creationId="{89E69E97-64F0-4A2C-B87E-14061029EB6D}"/>
          </ac:picMkLst>
        </pc:picChg>
        <pc:picChg chg="mod">
          <ac:chgData name="小濵 就＠沖縄高専学生" userId="50eba08d-cc0c-4362-90ae-ab503d683fab" providerId="ADAL" clId="{5E67B243-E58E-4217-8C76-08308D7DCC52}" dt="2024-01-23T13:19:00.453" v="12696" actId="1076"/>
          <ac:picMkLst>
            <pc:docMk/>
            <pc:sldMk cId="2982516066" sldId="275"/>
            <ac:picMk id="1040" creationId="{F15CE559-6FCE-4A41-B2EF-9651510E4457}"/>
          </ac:picMkLst>
        </pc:picChg>
        <pc:picChg chg="mod">
          <ac:chgData name="小濵 就＠沖縄高専学生" userId="50eba08d-cc0c-4362-90ae-ab503d683fab" providerId="ADAL" clId="{5E67B243-E58E-4217-8C76-08308D7DCC52}" dt="2024-01-23T13:19:00.453" v="12696" actId="1076"/>
          <ac:picMkLst>
            <pc:docMk/>
            <pc:sldMk cId="2982516066" sldId="275"/>
            <ac:picMk id="1042" creationId="{44DA23DA-B508-F799-DEAC-FD224147A14F}"/>
          </ac:picMkLst>
        </pc:picChg>
        <pc:cxnChg chg="mod">
          <ac:chgData name="小濵 就＠沖縄高専学生" userId="50eba08d-cc0c-4362-90ae-ab503d683fab" providerId="ADAL" clId="{5E67B243-E58E-4217-8C76-08308D7DCC52}" dt="2024-01-23T13:19:00.453" v="12696" actId="1076"/>
          <ac:cxnSpMkLst>
            <pc:docMk/>
            <pc:sldMk cId="2982516066" sldId="275"/>
            <ac:cxnSpMk id="15" creationId="{7058876C-82AF-BB0E-C7CF-3F5F1176CBCC}"/>
          </ac:cxnSpMkLst>
        </pc:cxnChg>
        <pc:cxnChg chg="mod">
          <ac:chgData name="小濵 就＠沖縄高専学生" userId="50eba08d-cc0c-4362-90ae-ab503d683fab" providerId="ADAL" clId="{5E67B243-E58E-4217-8C76-08308D7DCC52}" dt="2024-01-23T13:19:00.453" v="12696" actId="1076"/>
          <ac:cxnSpMkLst>
            <pc:docMk/>
            <pc:sldMk cId="2982516066" sldId="275"/>
            <ac:cxnSpMk id="16" creationId="{789F48E9-8A99-4D21-CADF-861731B6F74E}"/>
          </ac:cxnSpMkLst>
        </pc:cxnChg>
        <pc:cxnChg chg="mod">
          <ac:chgData name="小濵 就＠沖縄高専学生" userId="50eba08d-cc0c-4362-90ae-ab503d683fab" providerId="ADAL" clId="{5E67B243-E58E-4217-8C76-08308D7DCC52}" dt="2024-01-23T13:19:00.453" v="12696" actId="1076"/>
          <ac:cxnSpMkLst>
            <pc:docMk/>
            <pc:sldMk cId="2982516066" sldId="275"/>
            <ac:cxnSpMk id="19" creationId="{5FEC4E00-8BB3-4420-5B1A-4D3661C65D93}"/>
          </ac:cxnSpMkLst>
        </pc:cxnChg>
        <pc:cxnChg chg="mod">
          <ac:chgData name="小濵 就＠沖縄高専学生" userId="50eba08d-cc0c-4362-90ae-ab503d683fab" providerId="ADAL" clId="{5E67B243-E58E-4217-8C76-08308D7DCC52}" dt="2024-01-23T13:19:00.453" v="12696" actId="1076"/>
          <ac:cxnSpMkLst>
            <pc:docMk/>
            <pc:sldMk cId="2982516066" sldId="275"/>
            <ac:cxnSpMk id="33" creationId="{9DE57455-2F54-3A3A-9190-F569CA5CA2C1}"/>
          </ac:cxnSpMkLst>
        </pc:cxnChg>
        <pc:cxnChg chg="mod">
          <ac:chgData name="小濵 就＠沖縄高専学生" userId="50eba08d-cc0c-4362-90ae-ab503d683fab" providerId="ADAL" clId="{5E67B243-E58E-4217-8C76-08308D7DCC52}" dt="2024-01-23T13:19:00.453" v="12696" actId="1076"/>
          <ac:cxnSpMkLst>
            <pc:docMk/>
            <pc:sldMk cId="2982516066" sldId="275"/>
            <ac:cxnSpMk id="40" creationId="{FDAC56D7-DA33-0760-D736-4496DA5880FE}"/>
          </ac:cxnSpMkLst>
        </pc:cxnChg>
        <pc:cxnChg chg="mod">
          <ac:chgData name="小濵 就＠沖縄高専学生" userId="50eba08d-cc0c-4362-90ae-ab503d683fab" providerId="ADAL" clId="{5E67B243-E58E-4217-8C76-08308D7DCC52}" dt="2024-01-23T13:19:00.453" v="12696" actId="1076"/>
          <ac:cxnSpMkLst>
            <pc:docMk/>
            <pc:sldMk cId="2982516066" sldId="275"/>
            <ac:cxnSpMk id="42" creationId="{034245FB-EF9F-4793-E4A0-F93DC8780322}"/>
          </ac:cxnSpMkLst>
        </pc:cxnChg>
        <pc:cxnChg chg="mod">
          <ac:chgData name="小濵 就＠沖縄高専学生" userId="50eba08d-cc0c-4362-90ae-ab503d683fab" providerId="ADAL" clId="{5E67B243-E58E-4217-8C76-08308D7DCC52}" dt="2024-01-23T13:19:00.453" v="12696" actId="1076"/>
          <ac:cxnSpMkLst>
            <pc:docMk/>
            <pc:sldMk cId="2982516066" sldId="275"/>
            <ac:cxnSpMk id="55" creationId="{239751E1-732E-B42F-8E92-FC2B03A21426}"/>
          </ac:cxnSpMkLst>
        </pc:cxnChg>
        <pc:cxnChg chg="mod">
          <ac:chgData name="小濵 就＠沖縄高専学生" userId="50eba08d-cc0c-4362-90ae-ab503d683fab" providerId="ADAL" clId="{5E67B243-E58E-4217-8C76-08308D7DCC52}" dt="2024-01-23T13:19:00.453" v="12696" actId="1076"/>
          <ac:cxnSpMkLst>
            <pc:docMk/>
            <pc:sldMk cId="2982516066" sldId="275"/>
            <ac:cxnSpMk id="57" creationId="{75E4972D-D490-5733-D7DA-7A16A6408B1E}"/>
          </ac:cxnSpMkLst>
        </pc:cxnChg>
      </pc:sldChg>
      <pc:sldChg chg="modSp mod">
        <pc:chgData name="小濵 就＠沖縄高専学生" userId="50eba08d-cc0c-4362-90ae-ab503d683fab" providerId="ADAL" clId="{5E67B243-E58E-4217-8C76-08308D7DCC52}" dt="2024-01-17T04:15:57.191" v="33"/>
        <pc:sldMkLst>
          <pc:docMk/>
          <pc:sldMk cId="3343079888" sldId="276"/>
        </pc:sldMkLst>
        <pc:spChg chg="mod">
          <ac:chgData name="小濵 就＠沖縄高専学生" userId="50eba08d-cc0c-4362-90ae-ab503d683fab" providerId="ADAL" clId="{5E67B243-E58E-4217-8C76-08308D7DCC52}" dt="2024-01-17T04:15:48.221" v="13"/>
          <ac:spMkLst>
            <pc:docMk/>
            <pc:sldMk cId="3343079888" sldId="276"/>
            <ac:spMk id="4" creationId="{719DE4D6-E8CB-1391-293D-7D6BD78FDE2F}"/>
          </ac:spMkLst>
        </pc:spChg>
        <pc:spChg chg="mod">
          <ac:chgData name="小濵 就＠沖縄高専学生" userId="50eba08d-cc0c-4362-90ae-ab503d683fab" providerId="ADAL" clId="{5E67B243-E58E-4217-8C76-08308D7DCC52}" dt="2024-01-17T04:15:57.191" v="33"/>
          <ac:spMkLst>
            <pc:docMk/>
            <pc:sldMk cId="3343079888" sldId="276"/>
            <ac:spMk id="5" creationId="{588F1FC6-15F1-6F2B-B789-752F8D3A2312}"/>
          </ac:spMkLst>
        </pc:spChg>
        <pc:spChg chg="mod">
          <ac:chgData name="小濵 就＠沖縄高専学生" userId="50eba08d-cc0c-4362-90ae-ab503d683fab" providerId="ADAL" clId="{5E67B243-E58E-4217-8C76-08308D7DCC52}" dt="2024-01-17T04:15:53.631" v="23"/>
          <ac:spMkLst>
            <pc:docMk/>
            <pc:sldMk cId="3343079888" sldId="276"/>
            <ac:spMk id="7" creationId="{18459E15-89D2-D53E-3F12-21E640EE7C05}"/>
          </ac:spMkLst>
        </pc:spChg>
      </pc:sldChg>
      <pc:sldChg chg="modSp mod">
        <pc:chgData name="小濵 就＠沖縄高専学生" userId="50eba08d-cc0c-4362-90ae-ab503d683fab" providerId="ADAL" clId="{5E67B243-E58E-4217-8C76-08308D7DCC52}" dt="2024-01-23T04:37:30.337" v="6537" actId="20577"/>
        <pc:sldMkLst>
          <pc:docMk/>
          <pc:sldMk cId="2187816130" sldId="277"/>
        </pc:sldMkLst>
        <pc:spChg chg="mod">
          <ac:chgData name="小濵 就＠沖縄高専学生" userId="50eba08d-cc0c-4362-90ae-ab503d683fab" providerId="ADAL" clId="{5E67B243-E58E-4217-8C76-08308D7DCC52}" dt="2024-01-23T04:37:30.337" v="6537" actId="20577"/>
          <ac:spMkLst>
            <pc:docMk/>
            <pc:sldMk cId="2187816130" sldId="277"/>
            <ac:spMk id="5" creationId="{588F1FC6-15F1-6F2B-B789-752F8D3A2312}"/>
          </ac:spMkLst>
        </pc:spChg>
        <pc:spChg chg="mod">
          <ac:chgData name="小濵 就＠沖縄高専学生" userId="50eba08d-cc0c-4362-90ae-ab503d683fab" providerId="ADAL" clId="{5E67B243-E58E-4217-8C76-08308D7DCC52}" dt="2024-01-22T06:32:52.570" v="814" actId="404"/>
          <ac:spMkLst>
            <pc:docMk/>
            <pc:sldMk cId="2187816130" sldId="277"/>
            <ac:spMk id="6" creationId="{8A2058E7-E6ED-5BD8-C734-0DFCFA9F265B}"/>
          </ac:spMkLst>
        </pc:spChg>
      </pc:sldChg>
      <pc:sldChg chg="modSp mod">
        <pc:chgData name="小濵 就＠沖縄高専学生" userId="50eba08d-cc0c-4362-90ae-ab503d683fab" providerId="ADAL" clId="{5E67B243-E58E-4217-8C76-08308D7DCC52}" dt="2024-01-17T04:16:20.360" v="60"/>
        <pc:sldMkLst>
          <pc:docMk/>
          <pc:sldMk cId="113970241" sldId="278"/>
        </pc:sldMkLst>
        <pc:spChg chg="mod">
          <ac:chgData name="小濵 就＠沖縄高専学生" userId="50eba08d-cc0c-4362-90ae-ab503d683fab" providerId="ADAL" clId="{5E67B243-E58E-4217-8C76-08308D7DCC52}" dt="2024-01-17T04:16:20.360" v="60"/>
          <ac:spMkLst>
            <pc:docMk/>
            <pc:sldMk cId="113970241" sldId="278"/>
            <ac:spMk id="5" creationId="{588F1FC6-15F1-6F2B-B789-752F8D3A2312}"/>
          </ac:spMkLst>
        </pc:spChg>
      </pc:sldChg>
      <pc:sldChg chg="addSp modSp mod">
        <pc:chgData name="小濵 就＠沖縄高専学生" userId="50eba08d-cc0c-4362-90ae-ab503d683fab" providerId="ADAL" clId="{5E67B243-E58E-4217-8C76-08308D7DCC52}" dt="2024-01-23T02:25:42.224" v="4905" actId="1076"/>
        <pc:sldMkLst>
          <pc:docMk/>
          <pc:sldMk cId="2941436539" sldId="279"/>
        </pc:sldMkLst>
        <pc:spChg chg="mod">
          <ac:chgData name="小濵 就＠沖縄高専学生" userId="50eba08d-cc0c-4362-90ae-ab503d683fab" providerId="ADAL" clId="{5E67B243-E58E-4217-8C76-08308D7DCC52}" dt="2024-01-23T02:25:15.944" v="4894" actId="242"/>
          <ac:spMkLst>
            <pc:docMk/>
            <pc:sldMk cId="2941436539" sldId="279"/>
            <ac:spMk id="5" creationId="{588F1FC6-15F1-6F2B-B789-752F8D3A2312}"/>
          </ac:spMkLst>
        </pc:spChg>
        <pc:spChg chg="add mod">
          <ac:chgData name="小濵 就＠沖縄高専学生" userId="50eba08d-cc0c-4362-90ae-ab503d683fab" providerId="ADAL" clId="{5E67B243-E58E-4217-8C76-08308D7DCC52}" dt="2024-01-23T02:25:29.719" v="4900" actId="1076"/>
          <ac:spMkLst>
            <pc:docMk/>
            <pc:sldMk cId="2941436539" sldId="279"/>
            <ac:spMk id="8" creationId="{19C18A0B-F0DB-A7BC-9E2C-629FD7E3FE2A}"/>
          </ac:spMkLst>
        </pc:spChg>
        <pc:spChg chg="add mod">
          <ac:chgData name="小濵 就＠沖縄高専学生" userId="50eba08d-cc0c-4362-90ae-ab503d683fab" providerId="ADAL" clId="{5E67B243-E58E-4217-8C76-08308D7DCC52}" dt="2024-01-23T02:25:42.224" v="4905" actId="1076"/>
          <ac:spMkLst>
            <pc:docMk/>
            <pc:sldMk cId="2941436539" sldId="279"/>
            <ac:spMk id="9" creationId="{7FE65EBB-6FD7-5B53-B985-8FA3639CEE50}"/>
          </ac:spMkLst>
        </pc:spChg>
        <pc:picChg chg="add mod">
          <ac:chgData name="小濵 就＠沖縄高専学生" userId="50eba08d-cc0c-4362-90ae-ab503d683fab" providerId="ADAL" clId="{5E67B243-E58E-4217-8C76-08308D7DCC52}" dt="2024-01-23T02:25:22.951" v="4897" actId="1076"/>
          <ac:picMkLst>
            <pc:docMk/>
            <pc:sldMk cId="2941436539" sldId="279"/>
            <ac:picMk id="4" creationId="{F6BC510F-19DA-CFA6-433D-D8ADC65E748B}"/>
          </ac:picMkLst>
        </pc:picChg>
        <pc:picChg chg="add mod">
          <ac:chgData name="小濵 就＠沖縄高専学生" userId="50eba08d-cc0c-4362-90ae-ab503d683fab" providerId="ADAL" clId="{5E67B243-E58E-4217-8C76-08308D7DCC52}" dt="2024-01-23T02:25:36.465" v="4903" actId="1076"/>
          <ac:picMkLst>
            <pc:docMk/>
            <pc:sldMk cId="2941436539" sldId="279"/>
            <ac:picMk id="7" creationId="{7EA7CBEF-0C5B-69BE-2BF5-3462F34D9025}"/>
          </ac:picMkLst>
        </pc:picChg>
      </pc:sldChg>
      <pc:sldChg chg="delSp modSp mod ord modShow">
        <pc:chgData name="小濵 就＠沖縄高専学生" userId="50eba08d-cc0c-4362-90ae-ab503d683fab" providerId="ADAL" clId="{5E67B243-E58E-4217-8C76-08308D7DCC52}" dt="2024-01-23T09:03:04.800" v="9098" actId="729"/>
        <pc:sldMkLst>
          <pc:docMk/>
          <pc:sldMk cId="1065309285" sldId="281"/>
        </pc:sldMkLst>
        <pc:spChg chg="mod">
          <ac:chgData name="小濵 就＠沖縄高専学生" userId="50eba08d-cc0c-4362-90ae-ab503d683fab" providerId="ADAL" clId="{5E67B243-E58E-4217-8C76-08308D7DCC52}" dt="2024-01-22T06:17:14.336" v="452" actId="1076"/>
          <ac:spMkLst>
            <pc:docMk/>
            <pc:sldMk cId="1065309285" sldId="281"/>
            <ac:spMk id="4" creationId="{C2953812-564F-9E2D-A8D6-95B2A39C9618}"/>
          </ac:spMkLst>
        </pc:spChg>
        <pc:spChg chg="mod">
          <ac:chgData name="小濵 就＠沖縄高専学生" userId="50eba08d-cc0c-4362-90ae-ab503d683fab" providerId="ADAL" clId="{5E67B243-E58E-4217-8C76-08308D7DCC52}" dt="2024-01-22T06:16:51.704" v="450" actId="1076"/>
          <ac:spMkLst>
            <pc:docMk/>
            <pc:sldMk cId="1065309285" sldId="281"/>
            <ac:spMk id="5" creationId="{E5D00554-B37C-251B-1525-E8E5A9E8A019}"/>
          </ac:spMkLst>
        </pc:spChg>
        <pc:spChg chg="mod">
          <ac:chgData name="小濵 就＠沖縄高専学生" userId="50eba08d-cc0c-4362-90ae-ab503d683fab" providerId="ADAL" clId="{5E67B243-E58E-4217-8C76-08308D7DCC52}" dt="2024-01-22T06:17:19.017" v="453" actId="1076"/>
          <ac:spMkLst>
            <pc:docMk/>
            <pc:sldMk cId="1065309285" sldId="281"/>
            <ac:spMk id="6" creationId="{BFAAAF71-96F3-6635-CFB5-31CBE3F8B873}"/>
          </ac:spMkLst>
        </pc:spChg>
        <pc:picChg chg="del mod">
          <ac:chgData name="小濵 就＠沖縄高専学生" userId="50eba08d-cc0c-4362-90ae-ab503d683fab" providerId="ADAL" clId="{5E67B243-E58E-4217-8C76-08308D7DCC52}" dt="2024-01-23T08:30:04.620" v="8164" actId="478"/>
          <ac:picMkLst>
            <pc:docMk/>
            <pc:sldMk cId="1065309285" sldId="281"/>
            <ac:picMk id="1026" creationId="{AD7341F4-631F-5F6A-3BA2-C6D66B239E87}"/>
          </ac:picMkLst>
        </pc:picChg>
      </pc:sldChg>
      <pc:sldChg chg="addSp delSp modSp mod ord">
        <pc:chgData name="小濵 就＠沖縄高専学生" userId="50eba08d-cc0c-4362-90ae-ab503d683fab" providerId="ADAL" clId="{5E67B243-E58E-4217-8C76-08308D7DCC52}" dt="2024-01-23T12:39:03.782" v="10416"/>
        <pc:sldMkLst>
          <pc:docMk/>
          <pc:sldMk cId="188560790" sldId="282"/>
        </pc:sldMkLst>
        <pc:spChg chg="mod">
          <ac:chgData name="小濵 就＠沖縄高専学生" userId="50eba08d-cc0c-4362-90ae-ab503d683fab" providerId="ADAL" clId="{5E67B243-E58E-4217-8C76-08308D7DCC52}" dt="2024-01-23T12:39:03.782" v="10416"/>
          <ac:spMkLst>
            <pc:docMk/>
            <pc:sldMk cId="188560790" sldId="282"/>
            <ac:spMk id="2" creationId="{1F512B99-03D3-8D75-1034-E94D75A65A64}"/>
          </ac:spMkLst>
        </pc:spChg>
        <pc:spChg chg="mod">
          <ac:chgData name="小濵 就＠沖縄高専学生" userId="50eba08d-cc0c-4362-90ae-ab503d683fab" providerId="ADAL" clId="{5E67B243-E58E-4217-8C76-08308D7DCC52}" dt="2024-01-23T08:59:15.125" v="9058" actId="1036"/>
          <ac:spMkLst>
            <pc:docMk/>
            <pc:sldMk cId="188560790" sldId="282"/>
            <ac:spMk id="4" creationId="{0B0CD81B-1B9B-D40E-F848-FB2600D8B61D}"/>
          </ac:spMkLst>
        </pc:spChg>
        <pc:spChg chg="mod">
          <ac:chgData name="小濵 就＠沖縄高専学生" userId="50eba08d-cc0c-4362-90ae-ab503d683fab" providerId="ADAL" clId="{5E67B243-E58E-4217-8C76-08308D7DCC52}" dt="2024-01-23T12:38:59.042" v="10401"/>
          <ac:spMkLst>
            <pc:docMk/>
            <pc:sldMk cId="188560790" sldId="282"/>
            <ac:spMk id="5" creationId="{E5D00554-B37C-251B-1525-E8E5A9E8A019}"/>
          </ac:spMkLst>
        </pc:spChg>
        <pc:spChg chg="mod">
          <ac:chgData name="小濵 就＠沖縄高専学生" userId="50eba08d-cc0c-4362-90ae-ab503d683fab" providerId="ADAL" clId="{5E67B243-E58E-4217-8C76-08308D7DCC52}" dt="2024-01-23T08:53:34.621" v="8972"/>
          <ac:spMkLst>
            <pc:docMk/>
            <pc:sldMk cId="188560790" sldId="282"/>
            <ac:spMk id="8" creationId="{BC79C397-4A36-E373-4E03-F51FF0AB9F8A}"/>
          </ac:spMkLst>
        </pc:spChg>
        <pc:spChg chg="mod">
          <ac:chgData name="小濵 就＠沖縄高専学生" userId="50eba08d-cc0c-4362-90ae-ab503d683fab" providerId="ADAL" clId="{5E67B243-E58E-4217-8C76-08308D7DCC52}" dt="2024-01-23T08:59:15.125" v="9058" actId="1036"/>
          <ac:spMkLst>
            <pc:docMk/>
            <pc:sldMk cId="188560790" sldId="282"/>
            <ac:spMk id="9" creationId="{08164F1B-14B0-7553-E4BC-404F51766614}"/>
          </ac:spMkLst>
        </pc:spChg>
        <pc:spChg chg="del mod">
          <ac:chgData name="小濵 就＠沖縄高専学生" userId="50eba08d-cc0c-4362-90ae-ab503d683fab" providerId="ADAL" clId="{5E67B243-E58E-4217-8C76-08308D7DCC52}" dt="2024-01-23T08:55:17.519" v="8978" actId="478"/>
          <ac:spMkLst>
            <pc:docMk/>
            <pc:sldMk cId="188560790" sldId="282"/>
            <ac:spMk id="10" creationId="{42FCC32E-142C-272D-F62A-5F2E850F8F97}"/>
          </ac:spMkLst>
        </pc:spChg>
        <pc:spChg chg="mod">
          <ac:chgData name="小濵 就＠沖縄高専学生" userId="50eba08d-cc0c-4362-90ae-ab503d683fab" providerId="ADAL" clId="{5E67B243-E58E-4217-8C76-08308D7DCC52}" dt="2024-01-23T08:53:34.621" v="8972"/>
          <ac:spMkLst>
            <pc:docMk/>
            <pc:sldMk cId="188560790" sldId="282"/>
            <ac:spMk id="14" creationId="{575C55F0-F310-90BD-988F-5B8B3D5B01B5}"/>
          </ac:spMkLst>
        </pc:spChg>
        <pc:spChg chg="mod">
          <ac:chgData name="小濵 就＠沖縄高専学生" userId="50eba08d-cc0c-4362-90ae-ab503d683fab" providerId="ADAL" clId="{5E67B243-E58E-4217-8C76-08308D7DCC52}" dt="2024-01-23T08:53:34.621" v="8972"/>
          <ac:spMkLst>
            <pc:docMk/>
            <pc:sldMk cId="188560790" sldId="282"/>
            <ac:spMk id="15" creationId="{3A1EA705-9905-3385-C958-C566F4519FC7}"/>
          </ac:spMkLst>
        </pc:spChg>
        <pc:spChg chg="mod">
          <ac:chgData name="小濵 就＠沖縄高専学生" userId="50eba08d-cc0c-4362-90ae-ab503d683fab" providerId="ADAL" clId="{5E67B243-E58E-4217-8C76-08308D7DCC52}" dt="2024-01-23T08:53:34.621" v="8972"/>
          <ac:spMkLst>
            <pc:docMk/>
            <pc:sldMk cId="188560790" sldId="282"/>
            <ac:spMk id="16" creationId="{0343AAE8-490E-2AFE-06BA-26554F3D77DE}"/>
          </ac:spMkLst>
        </pc:spChg>
        <pc:spChg chg="mod">
          <ac:chgData name="小濵 就＠沖縄高専学生" userId="50eba08d-cc0c-4362-90ae-ab503d683fab" providerId="ADAL" clId="{5E67B243-E58E-4217-8C76-08308D7DCC52}" dt="2024-01-23T08:53:34.621" v="8972"/>
          <ac:spMkLst>
            <pc:docMk/>
            <pc:sldMk cId="188560790" sldId="282"/>
            <ac:spMk id="17" creationId="{674F1203-E99C-7D7E-F56C-6DB0C4C5D514}"/>
          </ac:spMkLst>
        </pc:spChg>
        <pc:spChg chg="mod">
          <ac:chgData name="小濵 就＠沖縄高専学生" userId="50eba08d-cc0c-4362-90ae-ab503d683fab" providerId="ADAL" clId="{5E67B243-E58E-4217-8C76-08308D7DCC52}" dt="2024-01-23T08:54:07.288" v="8974" actId="1076"/>
          <ac:spMkLst>
            <pc:docMk/>
            <pc:sldMk cId="188560790" sldId="282"/>
            <ac:spMk id="18" creationId="{1680FD2E-87B7-5428-F759-5FECC5F12367}"/>
          </ac:spMkLst>
        </pc:spChg>
        <pc:spChg chg="mod">
          <ac:chgData name="小濵 就＠沖縄高専学生" userId="50eba08d-cc0c-4362-90ae-ab503d683fab" providerId="ADAL" clId="{5E67B243-E58E-4217-8C76-08308D7DCC52}" dt="2024-01-23T08:53:34.621" v="8972"/>
          <ac:spMkLst>
            <pc:docMk/>
            <pc:sldMk cId="188560790" sldId="282"/>
            <ac:spMk id="19" creationId="{94C8BB5A-B556-2FF6-3DEF-BC865E35ACA9}"/>
          </ac:spMkLst>
        </pc:spChg>
        <pc:spChg chg="mod">
          <ac:chgData name="小濵 就＠沖縄高専学生" userId="50eba08d-cc0c-4362-90ae-ab503d683fab" providerId="ADAL" clId="{5E67B243-E58E-4217-8C76-08308D7DCC52}" dt="2024-01-23T08:53:34.621" v="8972"/>
          <ac:spMkLst>
            <pc:docMk/>
            <pc:sldMk cId="188560790" sldId="282"/>
            <ac:spMk id="20" creationId="{02F319F2-8C09-4349-9FBC-5BCD380EA614}"/>
          </ac:spMkLst>
        </pc:spChg>
        <pc:spChg chg="add mod">
          <ac:chgData name="小濵 就＠沖縄高専学生" userId="50eba08d-cc0c-4362-90ae-ab503d683fab" providerId="ADAL" clId="{5E67B243-E58E-4217-8C76-08308D7DCC52}" dt="2024-01-23T09:01:52.479" v="9083" actId="14100"/>
          <ac:spMkLst>
            <pc:docMk/>
            <pc:sldMk cId="188560790" sldId="282"/>
            <ac:spMk id="21" creationId="{349148FC-F661-D1EA-189C-9982ABDB1EDA}"/>
          </ac:spMkLst>
        </pc:spChg>
        <pc:spChg chg="add mod">
          <ac:chgData name="小濵 就＠沖縄高専学生" userId="50eba08d-cc0c-4362-90ae-ab503d683fab" providerId="ADAL" clId="{5E67B243-E58E-4217-8C76-08308D7DCC52}" dt="2024-01-23T09:01:57.467" v="9084" actId="14100"/>
          <ac:spMkLst>
            <pc:docMk/>
            <pc:sldMk cId="188560790" sldId="282"/>
            <ac:spMk id="22" creationId="{C551EEFE-4957-896F-2732-8F452E5FE403}"/>
          </ac:spMkLst>
        </pc:spChg>
        <pc:grpChg chg="add mod">
          <ac:chgData name="小濵 就＠沖縄高専学生" userId="50eba08d-cc0c-4362-90ae-ab503d683fab" providerId="ADAL" clId="{5E67B243-E58E-4217-8C76-08308D7DCC52}" dt="2024-01-23T09:01:28.163" v="9080" actId="1035"/>
          <ac:grpSpMkLst>
            <pc:docMk/>
            <pc:sldMk cId="188560790" sldId="282"/>
            <ac:grpSpMk id="7" creationId="{1FC9C5EC-4283-4DB4-3684-0C17CC9FE07B}"/>
          </ac:grpSpMkLst>
        </pc:grpChg>
        <pc:grpChg chg="mod">
          <ac:chgData name="小濵 就＠沖縄高専学生" userId="50eba08d-cc0c-4362-90ae-ab503d683fab" providerId="ADAL" clId="{5E67B243-E58E-4217-8C76-08308D7DCC52}" dt="2024-01-23T08:53:34.621" v="8972"/>
          <ac:grpSpMkLst>
            <pc:docMk/>
            <pc:sldMk cId="188560790" sldId="282"/>
            <ac:grpSpMk id="11" creationId="{B116781D-07A7-4454-5F56-F7B63F6DC7EA}"/>
          </ac:grpSpMkLst>
        </pc:grpChg>
        <pc:picChg chg="del mod">
          <ac:chgData name="小濵 就＠沖縄高専学生" userId="50eba08d-cc0c-4362-90ae-ab503d683fab" providerId="ADAL" clId="{5E67B243-E58E-4217-8C76-08308D7DCC52}" dt="2024-01-23T08:57:57.262" v="9013" actId="478"/>
          <ac:picMkLst>
            <pc:docMk/>
            <pc:sldMk cId="188560790" sldId="282"/>
            <ac:picMk id="6" creationId="{22B14DC9-3FE7-69EE-AAA3-B07DC6BD3AEC}"/>
          </ac:picMkLst>
        </pc:picChg>
        <pc:picChg chg="del mod">
          <ac:chgData name="小濵 就＠沖縄高専学生" userId="50eba08d-cc0c-4362-90ae-ab503d683fab" providerId="ADAL" clId="{5E67B243-E58E-4217-8C76-08308D7DCC52}" dt="2024-01-23T08:57:44.623" v="9006" actId="478"/>
          <ac:picMkLst>
            <pc:docMk/>
            <pc:sldMk cId="188560790" sldId="282"/>
            <ac:picMk id="12" creationId="{0A3EA8E1-0617-A08D-6F36-472D4251A25A}"/>
          </ac:picMkLst>
        </pc:picChg>
        <pc:picChg chg="mod">
          <ac:chgData name="小濵 就＠沖縄高専学生" userId="50eba08d-cc0c-4362-90ae-ab503d683fab" providerId="ADAL" clId="{5E67B243-E58E-4217-8C76-08308D7DCC52}" dt="2024-01-23T08:53:34.621" v="8972"/>
          <ac:picMkLst>
            <pc:docMk/>
            <pc:sldMk cId="188560790" sldId="282"/>
            <ac:picMk id="13" creationId="{0148672C-0655-1428-D3CF-D2619EE2E527}"/>
          </ac:picMkLst>
        </pc:picChg>
      </pc:sldChg>
      <pc:sldChg chg="addSp delSp modSp mod ord">
        <pc:chgData name="小濵 就＠沖縄高専学生" userId="50eba08d-cc0c-4362-90ae-ab503d683fab" providerId="ADAL" clId="{5E67B243-E58E-4217-8C76-08308D7DCC52}" dt="2024-01-23T13:13:02.438" v="12363"/>
        <pc:sldMkLst>
          <pc:docMk/>
          <pc:sldMk cId="167912357" sldId="284"/>
        </pc:sldMkLst>
        <pc:spChg chg="del">
          <ac:chgData name="小濵 就＠沖縄高専学生" userId="50eba08d-cc0c-4362-90ae-ab503d683fab" providerId="ADAL" clId="{5E67B243-E58E-4217-8C76-08308D7DCC52}" dt="2024-01-23T08:48:14.992" v="8881" actId="478"/>
          <ac:spMkLst>
            <pc:docMk/>
            <pc:sldMk cId="167912357" sldId="284"/>
            <ac:spMk id="2" creationId="{1F512B99-03D3-8D75-1034-E94D75A65A64}"/>
          </ac:spMkLst>
        </pc:spChg>
        <pc:spChg chg="add del mod">
          <ac:chgData name="小濵 就＠沖縄高専学生" userId="50eba08d-cc0c-4362-90ae-ab503d683fab" providerId="ADAL" clId="{5E67B243-E58E-4217-8C76-08308D7DCC52}" dt="2024-01-23T13:00:17.819" v="11849" actId="478"/>
          <ac:spMkLst>
            <pc:docMk/>
            <pc:sldMk cId="167912357" sldId="284"/>
            <ac:spMk id="2" creationId="{F5BF0841-5EAB-6065-2E00-D84E52E46556}"/>
          </ac:spMkLst>
        </pc:spChg>
        <pc:spChg chg="add mod">
          <ac:chgData name="小濵 就＠沖縄高専学生" userId="50eba08d-cc0c-4362-90ae-ab503d683fab" providerId="ADAL" clId="{5E67B243-E58E-4217-8C76-08308D7DCC52}" dt="2024-01-23T13:12:51.081" v="12347"/>
          <ac:spMkLst>
            <pc:docMk/>
            <pc:sldMk cId="167912357" sldId="284"/>
            <ac:spMk id="4" creationId="{C7B93D52-EC04-9803-4789-7F6BBA6537B0}"/>
          </ac:spMkLst>
        </pc:spChg>
        <pc:spChg chg="del mod">
          <ac:chgData name="小濵 就＠沖縄高専学生" userId="50eba08d-cc0c-4362-90ae-ab503d683fab" providerId="ADAL" clId="{5E67B243-E58E-4217-8C76-08308D7DCC52}" dt="2024-01-23T13:02:43.368" v="12154" actId="478"/>
          <ac:spMkLst>
            <pc:docMk/>
            <pc:sldMk cId="167912357" sldId="284"/>
            <ac:spMk id="5" creationId="{E5D00554-B37C-251B-1525-E8E5A9E8A019}"/>
          </ac:spMkLst>
        </pc:spChg>
        <pc:spChg chg="add mod">
          <ac:chgData name="小濵 就＠沖縄高専学生" userId="50eba08d-cc0c-4362-90ae-ab503d683fab" providerId="ADAL" clId="{5E67B243-E58E-4217-8C76-08308D7DCC52}" dt="2024-01-23T13:10:51.784" v="12291" actId="1076"/>
          <ac:spMkLst>
            <pc:docMk/>
            <pc:sldMk cId="167912357" sldId="284"/>
            <ac:spMk id="6" creationId="{91D488D1-F079-2842-070C-D0C6A3DB4C39}"/>
          </ac:spMkLst>
        </pc:spChg>
        <pc:spChg chg="del mod">
          <ac:chgData name="小濵 就＠沖縄高専学生" userId="50eba08d-cc0c-4362-90ae-ab503d683fab" providerId="ADAL" clId="{5E67B243-E58E-4217-8C76-08308D7DCC52}" dt="2024-01-23T13:10:26.801" v="12287" actId="478"/>
          <ac:spMkLst>
            <pc:docMk/>
            <pc:sldMk cId="167912357" sldId="284"/>
            <ac:spMk id="7" creationId="{F7A4DDAE-814A-9F03-A6BD-8A7217E3B993}"/>
          </ac:spMkLst>
        </pc:spChg>
        <pc:spChg chg="add mod">
          <ac:chgData name="小濵 就＠沖縄高専学生" userId="50eba08d-cc0c-4362-90ae-ab503d683fab" providerId="ADAL" clId="{5E67B243-E58E-4217-8C76-08308D7DCC52}" dt="2024-01-23T13:10:51.784" v="12291" actId="1076"/>
          <ac:spMkLst>
            <pc:docMk/>
            <pc:sldMk cId="167912357" sldId="284"/>
            <ac:spMk id="8" creationId="{7837AE58-6337-73B1-F679-998FAA63A0AA}"/>
          </ac:spMkLst>
        </pc:spChg>
        <pc:spChg chg="add mod ord">
          <ac:chgData name="小濵 就＠沖縄高専学生" userId="50eba08d-cc0c-4362-90ae-ab503d683fab" providerId="ADAL" clId="{5E67B243-E58E-4217-8C76-08308D7DCC52}" dt="2024-01-23T13:08:37.143" v="12284" actId="1076"/>
          <ac:spMkLst>
            <pc:docMk/>
            <pc:sldMk cId="167912357" sldId="284"/>
            <ac:spMk id="9" creationId="{4DF36548-5906-CE4C-B559-23621A201A3C}"/>
          </ac:spMkLst>
        </pc:spChg>
        <pc:spChg chg="add mod">
          <ac:chgData name="小濵 就＠沖縄高専学生" userId="50eba08d-cc0c-4362-90ae-ab503d683fab" providerId="ADAL" clId="{5E67B243-E58E-4217-8C76-08308D7DCC52}" dt="2024-01-23T13:10:51.784" v="12291" actId="1076"/>
          <ac:spMkLst>
            <pc:docMk/>
            <pc:sldMk cId="167912357" sldId="284"/>
            <ac:spMk id="10" creationId="{BC0A4A3B-6E76-EDFA-E914-1975DC0BBEAF}"/>
          </ac:spMkLst>
        </pc:spChg>
        <pc:spChg chg="add mod">
          <ac:chgData name="小濵 就＠沖縄高専学生" userId="50eba08d-cc0c-4362-90ae-ab503d683fab" providerId="ADAL" clId="{5E67B243-E58E-4217-8C76-08308D7DCC52}" dt="2024-01-23T13:12:27.584" v="12310" actId="20577"/>
          <ac:spMkLst>
            <pc:docMk/>
            <pc:sldMk cId="167912357" sldId="284"/>
            <ac:spMk id="12" creationId="{A097AD9F-3D9A-3A7C-D7AF-EC421A6381D8}"/>
          </ac:spMkLst>
        </pc:spChg>
        <pc:spChg chg="add mod">
          <ac:chgData name="小濵 就＠沖縄高専学生" userId="50eba08d-cc0c-4362-90ae-ab503d683fab" providerId="ADAL" clId="{5E67B243-E58E-4217-8C76-08308D7DCC52}" dt="2024-01-23T13:10:51.784" v="12291" actId="1076"/>
          <ac:spMkLst>
            <pc:docMk/>
            <pc:sldMk cId="167912357" sldId="284"/>
            <ac:spMk id="13" creationId="{A8927E48-7170-8246-6070-43124FD99F45}"/>
          </ac:spMkLst>
        </pc:spChg>
        <pc:spChg chg="add mod">
          <ac:chgData name="小濵 就＠沖縄高専学生" userId="50eba08d-cc0c-4362-90ae-ab503d683fab" providerId="ADAL" clId="{5E67B243-E58E-4217-8C76-08308D7DCC52}" dt="2024-01-23T13:13:02.438" v="12363"/>
          <ac:spMkLst>
            <pc:docMk/>
            <pc:sldMk cId="167912357" sldId="284"/>
            <ac:spMk id="14" creationId="{B13A6C4B-5992-D36E-280E-6099138B91DF}"/>
          </ac:spMkLst>
        </pc:spChg>
        <pc:spChg chg="add mod">
          <ac:chgData name="小濵 就＠沖縄高専学生" userId="50eba08d-cc0c-4362-90ae-ab503d683fab" providerId="ADAL" clId="{5E67B243-E58E-4217-8C76-08308D7DCC52}" dt="2024-01-23T13:10:51.784" v="12291" actId="1076"/>
          <ac:spMkLst>
            <pc:docMk/>
            <pc:sldMk cId="167912357" sldId="284"/>
            <ac:spMk id="15" creationId="{8415B72C-9CAB-E582-10A2-8094CA99BE43}"/>
          </ac:spMkLst>
        </pc:spChg>
        <pc:spChg chg="add mod">
          <ac:chgData name="小濵 就＠沖縄高専学生" userId="50eba08d-cc0c-4362-90ae-ab503d683fab" providerId="ADAL" clId="{5E67B243-E58E-4217-8C76-08308D7DCC52}" dt="2024-01-23T13:10:51.784" v="12291" actId="1076"/>
          <ac:spMkLst>
            <pc:docMk/>
            <pc:sldMk cId="167912357" sldId="284"/>
            <ac:spMk id="16" creationId="{44DD76AE-4CFF-755D-B7FD-6A0FDDCA9BB8}"/>
          </ac:spMkLst>
        </pc:spChg>
        <pc:spChg chg="add mod">
          <ac:chgData name="小濵 就＠沖縄高専学生" userId="50eba08d-cc0c-4362-90ae-ab503d683fab" providerId="ADAL" clId="{5E67B243-E58E-4217-8C76-08308D7DCC52}" dt="2024-01-23T13:10:51.784" v="12291" actId="1076"/>
          <ac:spMkLst>
            <pc:docMk/>
            <pc:sldMk cId="167912357" sldId="284"/>
            <ac:spMk id="17" creationId="{EE31815A-AD44-4AF2-6C7F-442595D8BD55}"/>
          </ac:spMkLst>
        </pc:spChg>
        <pc:spChg chg="add mod">
          <ac:chgData name="小濵 就＠沖縄高専学生" userId="50eba08d-cc0c-4362-90ae-ab503d683fab" providerId="ADAL" clId="{5E67B243-E58E-4217-8C76-08308D7DCC52}" dt="2024-01-23T13:10:51.784" v="12291" actId="1076"/>
          <ac:spMkLst>
            <pc:docMk/>
            <pc:sldMk cId="167912357" sldId="284"/>
            <ac:spMk id="18" creationId="{17E2C0F0-D51D-459A-5062-7CB2C72D0C76}"/>
          </ac:spMkLst>
        </pc:spChg>
        <pc:picChg chg="del mod">
          <ac:chgData name="小濵 就＠沖縄高専学生" userId="50eba08d-cc0c-4362-90ae-ab503d683fab" providerId="ADAL" clId="{5E67B243-E58E-4217-8C76-08308D7DCC52}" dt="2024-01-23T13:02:44.778" v="12157" actId="478"/>
          <ac:picMkLst>
            <pc:docMk/>
            <pc:sldMk cId="167912357" sldId="284"/>
            <ac:picMk id="11" creationId="{A909E448-07F7-9378-9314-E1A449DE1D46}"/>
          </ac:picMkLst>
        </pc:picChg>
        <pc:picChg chg="del mod">
          <ac:chgData name="小濵 就＠沖縄高専学生" userId="50eba08d-cc0c-4362-90ae-ab503d683fab" providerId="ADAL" clId="{5E67B243-E58E-4217-8C76-08308D7DCC52}" dt="2024-01-23T13:02:44.159" v="12156" actId="478"/>
          <ac:picMkLst>
            <pc:docMk/>
            <pc:sldMk cId="167912357" sldId="284"/>
            <ac:picMk id="2052" creationId="{5CB674AE-DE18-3395-440D-B59FB77586F3}"/>
          </ac:picMkLst>
        </pc:picChg>
      </pc:sldChg>
      <pc:sldChg chg="addSp delSp modSp del mod">
        <pc:chgData name="小濵 就＠沖縄高専学生" userId="50eba08d-cc0c-4362-90ae-ab503d683fab" providerId="ADAL" clId="{5E67B243-E58E-4217-8C76-08308D7DCC52}" dt="2024-01-23T04:26:18.579" v="5687" actId="47"/>
        <pc:sldMkLst>
          <pc:docMk/>
          <pc:sldMk cId="1980810604" sldId="285"/>
        </pc:sldMkLst>
        <pc:spChg chg="add mod">
          <ac:chgData name="小濵 就＠沖縄高専学生" userId="50eba08d-cc0c-4362-90ae-ab503d683fab" providerId="ADAL" clId="{5E67B243-E58E-4217-8C76-08308D7DCC52}" dt="2024-01-23T04:11:33.623" v="5239" actId="207"/>
          <ac:spMkLst>
            <pc:docMk/>
            <pc:sldMk cId="1980810604" sldId="285"/>
            <ac:spMk id="5" creationId="{7E2854E8-7583-D6A0-379A-B486E45263DA}"/>
          </ac:spMkLst>
        </pc:spChg>
        <pc:spChg chg="add del mod">
          <ac:chgData name="小濵 就＠沖縄高専学生" userId="50eba08d-cc0c-4362-90ae-ab503d683fab" providerId="ADAL" clId="{5E67B243-E58E-4217-8C76-08308D7DCC52}" dt="2024-01-23T04:12:30.931" v="5251" actId="478"/>
          <ac:spMkLst>
            <pc:docMk/>
            <pc:sldMk cId="1980810604" sldId="285"/>
            <ac:spMk id="9" creationId="{BA363743-B727-B5E4-C5B9-478C8371DCE5}"/>
          </ac:spMkLst>
        </pc:spChg>
        <pc:spChg chg="add del mod">
          <ac:chgData name="小濵 就＠沖縄高専学生" userId="50eba08d-cc0c-4362-90ae-ab503d683fab" providerId="ADAL" clId="{5E67B243-E58E-4217-8C76-08308D7DCC52}" dt="2024-01-23T04:12:30.931" v="5251" actId="478"/>
          <ac:spMkLst>
            <pc:docMk/>
            <pc:sldMk cId="1980810604" sldId="285"/>
            <ac:spMk id="10" creationId="{63CA9B09-5BD5-76E8-C4B7-B9DEB90888EA}"/>
          </ac:spMkLst>
        </pc:spChg>
        <pc:spChg chg="mod">
          <ac:chgData name="小濵 就＠沖縄高専学生" userId="50eba08d-cc0c-4362-90ae-ab503d683fab" providerId="ADAL" clId="{5E67B243-E58E-4217-8C76-08308D7DCC52}" dt="2024-01-22T07:48:44.807" v="3712" actId="1076"/>
          <ac:spMkLst>
            <pc:docMk/>
            <pc:sldMk cId="1980810604" sldId="285"/>
            <ac:spMk id="13" creationId="{92A9F34A-5A9B-8D2B-667F-2D949E5BB16D}"/>
          </ac:spMkLst>
        </pc:spChg>
        <pc:spChg chg="mod">
          <ac:chgData name="小濵 就＠沖縄高専学生" userId="50eba08d-cc0c-4362-90ae-ab503d683fab" providerId="ADAL" clId="{5E67B243-E58E-4217-8C76-08308D7DCC52}" dt="2024-01-23T04:09:28.444" v="5196" actId="1076"/>
          <ac:spMkLst>
            <pc:docMk/>
            <pc:sldMk cId="1980810604" sldId="285"/>
            <ac:spMk id="14" creationId="{9AB807AB-A249-186D-D519-D5842CCB00F5}"/>
          </ac:spMkLst>
        </pc:spChg>
        <pc:spChg chg="add mod">
          <ac:chgData name="小濵 就＠沖縄高専学生" userId="50eba08d-cc0c-4362-90ae-ab503d683fab" providerId="ADAL" clId="{5E67B243-E58E-4217-8C76-08308D7DCC52}" dt="2024-01-23T04:12:15.359" v="5248" actId="1076"/>
          <ac:spMkLst>
            <pc:docMk/>
            <pc:sldMk cId="1980810604" sldId="285"/>
            <ac:spMk id="15" creationId="{8EAC2E12-E755-C51A-3D21-BA19A687B414}"/>
          </ac:spMkLst>
        </pc:spChg>
        <pc:spChg chg="add mod">
          <ac:chgData name="小濵 就＠沖縄高専学生" userId="50eba08d-cc0c-4362-90ae-ab503d683fab" providerId="ADAL" clId="{5E67B243-E58E-4217-8C76-08308D7DCC52}" dt="2024-01-23T04:12:53.095" v="5259" actId="20577"/>
          <ac:spMkLst>
            <pc:docMk/>
            <pc:sldMk cId="1980810604" sldId="285"/>
            <ac:spMk id="16" creationId="{E6183156-1106-1339-A88C-539A519C2FA5}"/>
          </ac:spMkLst>
        </pc:spChg>
        <pc:spChg chg="add mod">
          <ac:chgData name="小濵 就＠沖縄高専学生" userId="50eba08d-cc0c-4362-90ae-ab503d683fab" providerId="ADAL" clId="{5E67B243-E58E-4217-8C76-08308D7DCC52}" dt="2024-01-23T04:12:40.018" v="5252" actId="1076"/>
          <ac:spMkLst>
            <pc:docMk/>
            <pc:sldMk cId="1980810604" sldId="285"/>
            <ac:spMk id="17" creationId="{3AF91730-5F5F-628C-BE8B-53836B0502B7}"/>
          </ac:spMkLst>
        </pc:spChg>
        <pc:spChg chg="mod">
          <ac:chgData name="小濵 就＠沖縄高専学生" userId="50eba08d-cc0c-4362-90ae-ab503d683fab" providerId="ADAL" clId="{5E67B243-E58E-4217-8C76-08308D7DCC52}" dt="2024-01-23T04:09:13.305" v="5195" actId="1076"/>
          <ac:spMkLst>
            <pc:docMk/>
            <pc:sldMk cId="1980810604" sldId="285"/>
            <ac:spMk id="18" creationId="{EF0A3268-5960-8973-9AF9-F6AB8172A847}"/>
          </ac:spMkLst>
        </pc:spChg>
        <pc:spChg chg="add mod">
          <ac:chgData name="小濵 就＠沖縄高専学生" userId="50eba08d-cc0c-4362-90ae-ab503d683fab" providerId="ADAL" clId="{5E67B243-E58E-4217-8C76-08308D7DCC52}" dt="2024-01-23T04:12:50.157" v="5256" actId="27636"/>
          <ac:spMkLst>
            <pc:docMk/>
            <pc:sldMk cId="1980810604" sldId="285"/>
            <ac:spMk id="19" creationId="{272E3A6A-095E-6A43-C403-4D2ECC334734}"/>
          </ac:spMkLst>
        </pc:spChg>
        <pc:spChg chg="add mod">
          <ac:chgData name="小濵 就＠沖縄高専学生" userId="50eba08d-cc0c-4362-90ae-ab503d683fab" providerId="ADAL" clId="{5E67B243-E58E-4217-8C76-08308D7DCC52}" dt="2024-01-23T04:12:48.709" v="5254" actId="1076"/>
          <ac:spMkLst>
            <pc:docMk/>
            <pc:sldMk cId="1980810604" sldId="285"/>
            <ac:spMk id="20" creationId="{8C062F81-575E-89CE-B0B2-D112F55B0B2F}"/>
          </ac:spMkLst>
        </pc:spChg>
        <pc:spChg chg="add mod">
          <ac:chgData name="小濵 就＠沖縄高専学生" userId="50eba08d-cc0c-4362-90ae-ab503d683fab" providerId="ADAL" clId="{5E67B243-E58E-4217-8C76-08308D7DCC52}" dt="2024-01-23T04:13:38.773" v="5308" actId="1076"/>
          <ac:spMkLst>
            <pc:docMk/>
            <pc:sldMk cId="1980810604" sldId="285"/>
            <ac:spMk id="21" creationId="{59D953F6-6E4E-24DE-D7BA-45A04CFE131B}"/>
          </ac:spMkLst>
        </pc:spChg>
        <pc:spChg chg="mod">
          <ac:chgData name="小濵 就＠沖縄高専学生" userId="50eba08d-cc0c-4362-90ae-ab503d683fab" providerId="ADAL" clId="{5E67B243-E58E-4217-8C76-08308D7DCC52}" dt="2024-01-17T04:45:45.544" v="357" actId="20577"/>
          <ac:spMkLst>
            <pc:docMk/>
            <pc:sldMk cId="1980810604" sldId="285"/>
            <ac:spMk id="22" creationId="{B2FB2F69-5A62-F212-2C65-CEFC117ED81A}"/>
          </ac:spMkLst>
        </pc:spChg>
        <pc:spChg chg="mod">
          <ac:chgData name="小濵 就＠沖縄高専学生" userId="50eba08d-cc0c-4362-90ae-ab503d683fab" providerId="ADAL" clId="{5E67B243-E58E-4217-8C76-08308D7DCC52}" dt="2024-01-23T04:09:36.448" v="5198" actId="1076"/>
          <ac:spMkLst>
            <pc:docMk/>
            <pc:sldMk cId="1980810604" sldId="285"/>
            <ac:spMk id="23" creationId="{928F0B17-0416-E3D6-5009-8834729C0C49}"/>
          </ac:spMkLst>
        </pc:spChg>
        <pc:spChg chg="mod">
          <ac:chgData name="小濵 就＠沖縄高専学生" userId="50eba08d-cc0c-4362-90ae-ab503d683fab" providerId="ADAL" clId="{5E67B243-E58E-4217-8C76-08308D7DCC52}" dt="2024-01-23T04:14:11.671" v="5311" actId="1076"/>
          <ac:spMkLst>
            <pc:docMk/>
            <pc:sldMk cId="1980810604" sldId="285"/>
            <ac:spMk id="29" creationId="{7A91EE9D-33AD-7C4C-5B29-3594423A32C3}"/>
          </ac:spMkLst>
        </pc:spChg>
        <pc:spChg chg="mod">
          <ac:chgData name="小濵 就＠沖縄高専学生" userId="50eba08d-cc0c-4362-90ae-ab503d683fab" providerId="ADAL" clId="{5E67B243-E58E-4217-8C76-08308D7DCC52}" dt="2024-01-23T04:14:11.671" v="5311" actId="1076"/>
          <ac:spMkLst>
            <pc:docMk/>
            <pc:sldMk cId="1980810604" sldId="285"/>
            <ac:spMk id="31" creationId="{E19070AD-D1A6-CD6A-BFB4-6F7087BDC10B}"/>
          </ac:spMkLst>
        </pc:spChg>
        <pc:graphicFrameChg chg="mod modGraphic">
          <ac:chgData name="小濵 就＠沖縄高専学生" userId="50eba08d-cc0c-4362-90ae-ab503d683fab" providerId="ADAL" clId="{5E67B243-E58E-4217-8C76-08308D7DCC52}" dt="2024-01-23T04:14:11.671" v="5311" actId="1076"/>
          <ac:graphicFrameMkLst>
            <pc:docMk/>
            <pc:sldMk cId="1980810604" sldId="285"/>
            <ac:graphicFrameMk id="24" creationId="{D9F5BFD7-8BE6-BCC4-C105-A91AF8D5B6B3}"/>
          </ac:graphicFrameMkLst>
        </pc:graphicFrameChg>
        <pc:graphicFrameChg chg="add del mod modGraphic">
          <ac:chgData name="小濵 就＠沖縄高専学生" userId="50eba08d-cc0c-4362-90ae-ab503d683fab" providerId="ADAL" clId="{5E67B243-E58E-4217-8C76-08308D7DCC52}" dt="2024-01-23T04:16:23.602" v="5320" actId="478"/>
          <ac:graphicFrameMkLst>
            <pc:docMk/>
            <pc:sldMk cId="1980810604" sldId="285"/>
            <ac:graphicFrameMk id="25" creationId="{66CB7B7A-A160-99B5-9BF0-03365F79332C}"/>
          </ac:graphicFrameMkLst>
        </pc:graphicFrameChg>
        <pc:cxnChg chg="mod">
          <ac:chgData name="小濵 就＠沖縄高専学生" userId="50eba08d-cc0c-4362-90ae-ab503d683fab" providerId="ADAL" clId="{5E67B243-E58E-4217-8C76-08308D7DCC52}" dt="2024-01-23T04:14:11.671" v="5311" actId="1076"/>
          <ac:cxnSpMkLst>
            <pc:docMk/>
            <pc:sldMk cId="1980810604" sldId="285"/>
            <ac:cxnSpMk id="33" creationId="{C90CEB8A-A660-5B96-7E1F-5F86C5BE1C2E}"/>
          </ac:cxnSpMkLst>
        </pc:cxnChg>
      </pc:sldChg>
      <pc:sldChg chg="add mod ord modShow">
        <pc:chgData name="小濵 就＠沖縄高専学生" userId="50eba08d-cc0c-4362-90ae-ab503d683fab" providerId="ADAL" clId="{5E67B243-E58E-4217-8C76-08308D7DCC52}" dt="2024-01-22T06:16:24.714" v="446"/>
        <pc:sldMkLst>
          <pc:docMk/>
          <pc:sldMk cId="1263260614" sldId="286"/>
        </pc:sldMkLst>
      </pc:sldChg>
      <pc:sldChg chg="delSp modSp add del mod">
        <pc:chgData name="小濵 就＠沖縄高専学生" userId="50eba08d-cc0c-4362-90ae-ab503d683fab" providerId="ADAL" clId="{5E67B243-E58E-4217-8C76-08308D7DCC52}" dt="2024-01-22T07:20:23.324" v="3702" actId="47"/>
        <pc:sldMkLst>
          <pc:docMk/>
          <pc:sldMk cId="1550256476" sldId="287"/>
        </pc:sldMkLst>
        <pc:spChg chg="mod">
          <ac:chgData name="小濵 就＠沖縄高専学生" userId="50eba08d-cc0c-4362-90ae-ab503d683fab" providerId="ADAL" clId="{5E67B243-E58E-4217-8C76-08308D7DCC52}" dt="2024-01-22T06:50:17.306" v="1853"/>
          <ac:spMkLst>
            <pc:docMk/>
            <pc:sldMk cId="1550256476" sldId="287"/>
            <ac:spMk id="2" creationId="{1F512B99-03D3-8D75-1034-E94D75A65A64}"/>
          </ac:spMkLst>
        </pc:spChg>
        <pc:spChg chg="del mod">
          <ac:chgData name="小濵 就＠沖縄高専学生" userId="50eba08d-cc0c-4362-90ae-ab503d683fab" providerId="ADAL" clId="{5E67B243-E58E-4217-8C76-08308D7DCC52}" dt="2024-01-22T06:46:12.396" v="1441" actId="478"/>
          <ac:spMkLst>
            <pc:docMk/>
            <pc:sldMk cId="1550256476" sldId="287"/>
            <ac:spMk id="7" creationId="{C41D74D5-097E-5347-EDE9-1AFE898915D7}"/>
          </ac:spMkLst>
        </pc:spChg>
        <pc:spChg chg="del mod">
          <ac:chgData name="小濵 就＠沖縄高専学生" userId="50eba08d-cc0c-4362-90ae-ab503d683fab" providerId="ADAL" clId="{5E67B243-E58E-4217-8C76-08308D7DCC52}" dt="2024-01-22T06:46:12.396" v="1441" actId="478"/>
          <ac:spMkLst>
            <pc:docMk/>
            <pc:sldMk cId="1550256476" sldId="287"/>
            <ac:spMk id="8" creationId="{FF0518D1-8D62-7465-D683-76D15C610AF0}"/>
          </ac:spMkLst>
        </pc:spChg>
        <pc:spChg chg="del mod">
          <ac:chgData name="小濵 就＠沖縄高専学生" userId="50eba08d-cc0c-4362-90ae-ab503d683fab" providerId="ADAL" clId="{5E67B243-E58E-4217-8C76-08308D7DCC52}" dt="2024-01-22T06:46:12.396" v="1441" actId="478"/>
          <ac:spMkLst>
            <pc:docMk/>
            <pc:sldMk cId="1550256476" sldId="287"/>
            <ac:spMk id="12" creationId="{4916EC0C-511B-D16C-9D2E-8F155825B1AE}"/>
          </ac:spMkLst>
        </pc:spChg>
        <pc:spChg chg="del mod">
          <ac:chgData name="小濵 就＠沖縄高専学生" userId="50eba08d-cc0c-4362-90ae-ab503d683fab" providerId="ADAL" clId="{5E67B243-E58E-4217-8C76-08308D7DCC52}" dt="2024-01-22T06:46:12.396" v="1441" actId="478"/>
          <ac:spMkLst>
            <pc:docMk/>
            <pc:sldMk cId="1550256476" sldId="287"/>
            <ac:spMk id="13" creationId="{92A9F34A-5A9B-8D2B-667F-2D949E5BB16D}"/>
          </ac:spMkLst>
        </pc:spChg>
        <pc:spChg chg="del mod">
          <ac:chgData name="小濵 就＠沖縄高専学生" userId="50eba08d-cc0c-4362-90ae-ab503d683fab" providerId="ADAL" clId="{5E67B243-E58E-4217-8C76-08308D7DCC52}" dt="2024-01-22T06:46:12.396" v="1441" actId="478"/>
          <ac:spMkLst>
            <pc:docMk/>
            <pc:sldMk cId="1550256476" sldId="287"/>
            <ac:spMk id="14" creationId="{9AB807AB-A249-186D-D519-D5842CCB00F5}"/>
          </ac:spMkLst>
        </pc:spChg>
        <pc:spChg chg="del mod">
          <ac:chgData name="小濵 就＠沖縄高専学生" userId="50eba08d-cc0c-4362-90ae-ab503d683fab" providerId="ADAL" clId="{5E67B243-E58E-4217-8C76-08308D7DCC52}" dt="2024-01-22T06:46:12.396" v="1441" actId="478"/>
          <ac:spMkLst>
            <pc:docMk/>
            <pc:sldMk cId="1550256476" sldId="287"/>
            <ac:spMk id="18" creationId="{EF0A3268-5960-8973-9AF9-F6AB8172A847}"/>
          </ac:spMkLst>
        </pc:spChg>
        <pc:spChg chg="del mod">
          <ac:chgData name="小濵 就＠沖縄高専学生" userId="50eba08d-cc0c-4362-90ae-ab503d683fab" providerId="ADAL" clId="{5E67B243-E58E-4217-8C76-08308D7DCC52}" dt="2024-01-22T06:46:12.396" v="1441" actId="478"/>
          <ac:spMkLst>
            <pc:docMk/>
            <pc:sldMk cId="1550256476" sldId="287"/>
            <ac:spMk id="22" creationId="{B2FB2F69-5A62-F212-2C65-CEFC117ED81A}"/>
          </ac:spMkLst>
        </pc:spChg>
        <pc:spChg chg="del mod">
          <ac:chgData name="小濵 就＠沖縄高専学生" userId="50eba08d-cc0c-4362-90ae-ab503d683fab" providerId="ADAL" clId="{5E67B243-E58E-4217-8C76-08308D7DCC52}" dt="2024-01-22T06:46:22.741" v="1444" actId="478"/>
          <ac:spMkLst>
            <pc:docMk/>
            <pc:sldMk cId="1550256476" sldId="287"/>
            <ac:spMk id="23" creationId="{928F0B17-0416-E3D6-5009-8834729C0C49}"/>
          </ac:spMkLst>
        </pc:spChg>
        <pc:spChg chg="mod">
          <ac:chgData name="小濵 就＠沖縄高専学生" userId="50eba08d-cc0c-4362-90ae-ab503d683fab" providerId="ADAL" clId="{5E67B243-E58E-4217-8C76-08308D7DCC52}" dt="2024-01-22T06:55:57.600" v="2537" actId="14100"/>
          <ac:spMkLst>
            <pc:docMk/>
            <pc:sldMk cId="1550256476" sldId="287"/>
            <ac:spMk id="29" creationId="{7A91EE9D-33AD-7C4C-5B29-3594423A32C3}"/>
          </ac:spMkLst>
        </pc:spChg>
        <pc:spChg chg="mod">
          <ac:chgData name="小濵 就＠沖縄高専学生" userId="50eba08d-cc0c-4362-90ae-ab503d683fab" providerId="ADAL" clId="{5E67B243-E58E-4217-8C76-08308D7DCC52}" dt="2024-01-22T06:55:57.600" v="2537" actId="14100"/>
          <ac:spMkLst>
            <pc:docMk/>
            <pc:sldMk cId="1550256476" sldId="287"/>
            <ac:spMk id="31" creationId="{E19070AD-D1A6-CD6A-BFB4-6F7087BDC10B}"/>
          </ac:spMkLst>
        </pc:spChg>
        <pc:graphicFrameChg chg="del mod">
          <ac:chgData name="小濵 就＠沖縄高専学生" userId="50eba08d-cc0c-4362-90ae-ab503d683fab" providerId="ADAL" clId="{5E67B243-E58E-4217-8C76-08308D7DCC52}" dt="2024-01-22T06:46:12.396" v="1441" actId="478"/>
          <ac:graphicFrameMkLst>
            <pc:docMk/>
            <pc:sldMk cId="1550256476" sldId="287"/>
            <ac:graphicFrameMk id="11" creationId="{B8A666D0-F79A-8671-D534-90A8B8C33422}"/>
          </ac:graphicFrameMkLst>
        </pc:graphicFrameChg>
        <pc:graphicFrameChg chg="mod modGraphic">
          <ac:chgData name="小濵 就＠沖縄高専学生" userId="50eba08d-cc0c-4362-90ae-ab503d683fab" providerId="ADAL" clId="{5E67B243-E58E-4217-8C76-08308D7DCC52}" dt="2024-01-22T07:05:14.943" v="3247"/>
          <ac:graphicFrameMkLst>
            <pc:docMk/>
            <pc:sldMk cId="1550256476" sldId="287"/>
            <ac:graphicFrameMk id="24" creationId="{D9F5BFD7-8BE6-BCC4-C105-A91AF8D5B6B3}"/>
          </ac:graphicFrameMkLst>
        </pc:graphicFrameChg>
        <pc:picChg chg="del mod">
          <ac:chgData name="小濵 就＠沖縄高専学生" userId="50eba08d-cc0c-4362-90ae-ab503d683fab" providerId="ADAL" clId="{5E67B243-E58E-4217-8C76-08308D7DCC52}" dt="2024-01-22T06:46:12.396" v="1441" actId="478"/>
          <ac:picMkLst>
            <pc:docMk/>
            <pc:sldMk cId="1550256476" sldId="287"/>
            <ac:picMk id="4" creationId="{56718E7A-7EE3-E23B-CA1B-D8B08156681F}"/>
          </ac:picMkLst>
        </pc:picChg>
        <pc:picChg chg="del mod">
          <ac:chgData name="小濵 就＠沖縄高専学生" userId="50eba08d-cc0c-4362-90ae-ab503d683fab" providerId="ADAL" clId="{5E67B243-E58E-4217-8C76-08308D7DCC52}" dt="2024-01-22T06:46:12.396" v="1441" actId="478"/>
          <ac:picMkLst>
            <pc:docMk/>
            <pc:sldMk cId="1550256476" sldId="287"/>
            <ac:picMk id="6" creationId="{A8339646-E6C5-F08A-2C8C-2A68891EF1F7}"/>
          </ac:picMkLst>
        </pc:picChg>
        <pc:cxnChg chg="mod">
          <ac:chgData name="小濵 就＠沖縄高専学生" userId="50eba08d-cc0c-4362-90ae-ab503d683fab" providerId="ADAL" clId="{5E67B243-E58E-4217-8C76-08308D7DCC52}" dt="2024-01-22T06:55:57.600" v="2537" actId="14100"/>
          <ac:cxnSpMkLst>
            <pc:docMk/>
            <pc:sldMk cId="1550256476" sldId="287"/>
            <ac:cxnSpMk id="33" creationId="{C90CEB8A-A660-5B96-7E1F-5F86C5BE1C2E}"/>
          </ac:cxnSpMkLst>
        </pc:cxnChg>
      </pc:sldChg>
      <pc:sldChg chg="addSp delSp modSp add mod">
        <pc:chgData name="小濵 就＠沖縄高専学生" userId="50eba08d-cc0c-4362-90ae-ab503d683fab" providerId="ADAL" clId="{5E67B243-E58E-4217-8C76-08308D7DCC52}" dt="2024-01-23T04:29:00.799" v="5724" actId="1076"/>
        <pc:sldMkLst>
          <pc:docMk/>
          <pc:sldMk cId="1644560302" sldId="288"/>
        </pc:sldMkLst>
        <pc:spChg chg="mod">
          <ac:chgData name="小濵 就＠沖縄高専学生" userId="50eba08d-cc0c-4362-90ae-ab503d683fab" providerId="ADAL" clId="{5E67B243-E58E-4217-8C76-08308D7DCC52}" dt="2024-01-23T02:43:27.904" v="4937" actId="20577"/>
          <ac:spMkLst>
            <pc:docMk/>
            <pc:sldMk cId="1644560302" sldId="288"/>
            <ac:spMk id="2" creationId="{1F512B99-03D3-8D75-1034-E94D75A65A64}"/>
          </ac:spMkLst>
        </pc:spChg>
        <pc:spChg chg="add mod">
          <ac:chgData name="小濵 就＠沖縄高専学生" userId="50eba08d-cc0c-4362-90ae-ab503d683fab" providerId="ADAL" clId="{5E67B243-E58E-4217-8C76-08308D7DCC52}" dt="2024-01-22T07:12:36.204" v="3536" actId="1076"/>
          <ac:spMkLst>
            <pc:docMk/>
            <pc:sldMk cId="1644560302" sldId="288"/>
            <ac:spMk id="8" creationId="{11AA09E4-9235-1336-1729-B9D645EF0F50}"/>
          </ac:spMkLst>
        </pc:spChg>
        <pc:spChg chg="add mod">
          <ac:chgData name="小濵 就＠沖縄高専学生" userId="50eba08d-cc0c-4362-90ae-ab503d683fab" providerId="ADAL" clId="{5E67B243-E58E-4217-8C76-08308D7DCC52}" dt="2024-01-23T02:42:31.424" v="4918" actId="20577"/>
          <ac:spMkLst>
            <pc:docMk/>
            <pc:sldMk cId="1644560302" sldId="288"/>
            <ac:spMk id="9" creationId="{C5D0D064-A9DF-EF0A-5CDD-6A97706C836F}"/>
          </ac:spMkLst>
        </pc:spChg>
        <pc:spChg chg="add mod">
          <ac:chgData name="小濵 就＠沖縄高専学生" userId="50eba08d-cc0c-4362-90ae-ab503d683fab" providerId="ADAL" clId="{5E67B243-E58E-4217-8C76-08308D7DCC52}" dt="2024-01-23T02:40:26.699" v="4912"/>
          <ac:spMkLst>
            <pc:docMk/>
            <pc:sldMk cId="1644560302" sldId="288"/>
            <ac:spMk id="10" creationId="{03624CA0-DC38-77C5-6A02-620CC4A96345}"/>
          </ac:spMkLst>
        </pc:spChg>
        <pc:spChg chg="add mod">
          <ac:chgData name="小濵 就＠沖縄高専学生" userId="50eba08d-cc0c-4362-90ae-ab503d683fab" providerId="ADAL" clId="{5E67B243-E58E-4217-8C76-08308D7DCC52}" dt="2024-01-23T04:28:39.811" v="5697" actId="1076"/>
          <ac:spMkLst>
            <pc:docMk/>
            <pc:sldMk cId="1644560302" sldId="288"/>
            <ac:spMk id="11" creationId="{F1DA3C71-64D1-EECE-451B-1B2F7D8616BC}"/>
          </ac:spMkLst>
        </pc:spChg>
        <pc:spChg chg="add mod">
          <ac:chgData name="小濵 就＠沖縄高専学生" userId="50eba08d-cc0c-4362-90ae-ab503d683fab" providerId="ADAL" clId="{5E67B243-E58E-4217-8C76-08308D7DCC52}" dt="2024-01-22T07:12:45.957" v="3537" actId="1076"/>
          <ac:spMkLst>
            <pc:docMk/>
            <pc:sldMk cId="1644560302" sldId="288"/>
            <ac:spMk id="12" creationId="{28CFAF1F-97A4-98AA-0924-E2FE3813F858}"/>
          </ac:spMkLst>
        </pc:spChg>
        <pc:spChg chg="add mod">
          <ac:chgData name="小濵 就＠沖縄高専学生" userId="50eba08d-cc0c-4362-90ae-ab503d683fab" providerId="ADAL" clId="{5E67B243-E58E-4217-8C76-08308D7DCC52}" dt="2024-01-23T04:05:11.447" v="5172" actId="20577"/>
          <ac:spMkLst>
            <pc:docMk/>
            <pc:sldMk cId="1644560302" sldId="288"/>
            <ac:spMk id="14" creationId="{17E25BE5-A4E7-D0EF-72C0-3D44B8B14F5D}"/>
          </ac:spMkLst>
        </pc:spChg>
        <pc:spChg chg="add mod">
          <ac:chgData name="小濵 就＠沖縄高専学生" userId="50eba08d-cc0c-4362-90ae-ab503d683fab" providerId="ADAL" clId="{5E67B243-E58E-4217-8C76-08308D7DCC52}" dt="2024-01-23T04:28:19.052" v="5692" actId="207"/>
          <ac:spMkLst>
            <pc:docMk/>
            <pc:sldMk cId="1644560302" sldId="288"/>
            <ac:spMk id="15" creationId="{A26C1468-AD00-7D2A-BEFC-7A55A0FFBEA4}"/>
          </ac:spMkLst>
        </pc:spChg>
        <pc:spChg chg="add mod">
          <ac:chgData name="小濵 就＠沖縄高専学生" userId="50eba08d-cc0c-4362-90ae-ab503d683fab" providerId="ADAL" clId="{5E67B243-E58E-4217-8C76-08308D7DCC52}" dt="2024-01-22T07:12:13.931" v="3532" actId="571"/>
          <ac:spMkLst>
            <pc:docMk/>
            <pc:sldMk cId="1644560302" sldId="288"/>
            <ac:spMk id="17" creationId="{D99A1FDB-638C-1BA0-BC25-539AD4A65A54}"/>
          </ac:spMkLst>
        </pc:spChg>
        <pc:spChg chg="add mod">
          <ac:chgData name="小濵 就＠沖縄高専学生" userId="50eba08d-cc0c-4362-90ae-ab503d683fab" providerId="ADAL" clId="{5E67B243-E58E-4217-8C76-08308D7DCC52}" dt="2024-01-22T07:12:13.931" v="3532" actId="571"/>
          <ac:spMkLst>
            <pc:docMk/>
            <pc:sldMk cId="1644560302" sldId="288"/>
            <ac:spMk id="18" creationId="{920B9669-FF47-7907-9C8B-3A33FE7DE070}"/>
          </ac:spMkLst>
        </pc:spChg>
        <pc:spChg chg="add mod">
          <ac:chgData name="小濵 就＠沖縄高専学生" userId="50eba08d-cc0c-4362-90ae-ab503d683fab" providerId="ADAL" clId="{5E67B243-E58E-4217-8C76-08308D7DCC52}" dt="2024-01-23T03:59:32.366" v="5157" actId="1036"/>
          <ac:spMkLst>
            <pc:docMk/>
            <pc:sldMk cId="1644560302" sldId="288"/>
            <ac:spMk id="19" creationId="{A477942D-3F0A-99EF-46AA-A689DB5E06A2}"/>
          </ac:spMkLst>
        </pc:spChg>
        <pc:spChg chg="add del mod">
          <ac:chgData name="小濵 就＠沖縄高専学生" userId="50eba08d-cc0c-4362-90ae-ab503d683fab" providerId="ADAL" clId="{5E67B243-E58E-4217-8C76-08308D7DCC52}" dt="2024-01-23T02:46:01.343" v="5017" actId="478"/>
          <ac:spMkLst>
            <pc:docMk/>
            <pc:sldMk cId="1644560302" sldId="288"/>
            <ac:spMk id="20" creationId="{D2FA8522-5FF6-836D-E975-2F3D5CAAB481}"/>
          </ac:spMkLst>
        </pc:spChg>
        <pc:spChg chg="add mod">
          <ac:chgData name="小濵 就＠沖縄高専学生" userId="50eba08d-cc0c-4362-90ae-ab503d683fab" providerId="ADAL" clId="{5E67B243-E58E-4217-8C76-08308D7DCC52}" dt="2024-01-23T03:59:32.366" v="5157" actId="1036"/>
          <ac:spMkLst>
            <pc:docMk/>
            <pc:sldMk cId="1644560302" sldId="288"/>
            <ac:spMk id="22" creationId="{98001D48-09EF-3206-8FE2-220E4B1EC614}"/>
          </ac:spMkLst>
        </pc:spChg>
        <pc:spChg chg="add mod">
          <ac:chgData name="小濵 就＠沖縄高専学生" userId="50eba08d-cc0c-4362-90ae-ab503d683fab" providerId="ADAL" clId="{5E67B243-E58E-4217-8C76-08308D7DCC52}" dt="2024-01-23T03:59:37.449" v="5159" actId="1035"/>
          <ac:spMkLst>
            <pc:docMk/>
            <pc:sldMk cId="1644560302" sldId="288"/>
            <ac:spMk id="25" creationId="{E1C364C3-CC1E-DA10-A4C2-1E554798169D}"/>
          </ac:spMkLst>
        </pc:spChg>
        <pc:spChg chg="add mod">
          <ac:chgData name="小濵 就＠沖縄高専学生" userId="50eba08d-cc0c-4362-90ae-ab503d683fab" providerId="ADAL" clId="{5E67B243-E58E-4217-8C76-08308D7DCC52}" dt="2024-01-23T04:29:00.799" v="5724" actId="1076"/>
          <ac:spMkLst>
            <pc:docMk/>
            <pc:sldMk cId="1644560302" sldId="288"/>
            <ac:spMk id="26" creationId="{54E2E9F0-1F1D-C53F-C68E-9051B4BBD004}"/>
          </ac:spMkLst>
        </pc:spChg>
        <pc:spChg chg="add mod">
          <ac:chgData name="小濵 就＠沖縄高専学生" userId="50eba08d-cc0c-4362-90ae-ab503d683fab" providerId="ADAL" clId="{5E67B243-E58E-4217-8C76-08308D7DCC52}" dt="2024-01-22T07:15:59.052" v="3699" actId="571"/>
          <ac:spMkLst>
            <pc:docMk/>
            <pc:sldMk cId="1644560302" sldId="288"/>
            <ac:spMk id="27" creationId="{DAFADD25-7E8E-274E-73CF-0FE13AA1A928}"/>
          </ac:spMkLst>
        </pc:spChg>
        <pc:graphicFrameChg chg="mod modGraphic">
          <ac:chgData name="小濵 就＠沖縄高専学生" userId="50eba08d-cc0c-4362-90ae-ab503d683fab" providerId="ADAL" clId="{5E67B243-E58E-4217-8C76-08308D7DCC52}" dt="2024-01-23T04:05:08.037" v="5170" actId="20577"/>
          <ac:graphicFrameMkLst>
            <pc:docMk/>
            <pc:sldMk cId="1644560302" sldId="288"/>
            <ac:graphicFrameMk id="24" creationId="{D9F5BFD7-8BE6-BCC4-C105-A91AF8D5B6B3}"/>
          </ac:graphicFrameMkLst>
        </pc:graphicFrameChg>
        <pc:picChg chg="add del mod">
          <ac:chgData name="小濵 就＠沖縄高専学生" userId="50eba08d-cc0c-4362-90ae-ab503d683fab" providerId="ADAL" clId="{5E67B243-E58E-4217-8C76-08308D7DCC52}" dt="2024-01-22T07:06:36.850" v="3256" actId="478"/>
          <ac:picMkLst>
            <pc:docMk/>
            <pc:sldMk cId="1644560302" sldId="288"/>
            <ac:picMk id="5" creationId="{673D4378-FB84-48EC-5CD1-D37400AB5026}"/>
          </ac:picMkLst>
        </pc:picChg>
        <pc:picChg chg="add mod">
          <ac:chgData name="小濵 就＠沖縄高専学生" userId="50eba08d-cc0c-4362-90ae-ab503d683fab" providerId="ADAL" clId="{5E67B243-E58E-4217-8C76-08308D7DCC52}" dt="2024-01-22T07:12:18.396" v="3533" actId="1076"/>
          <ac:picMkLst>
            <pc:docMk/>
            <pc:sldMk cId="1644560302" sldId="288"/>
            <ac:picMk id="7" creationId="{F8044BE7-6F1D-BF5B-4697-57739D7641D1}"/>
          </ac:picMkLst>
        </pc:picChg>
        <pc:picChg chg="add mod">
          <ac:chgData name="小濵 就＠沖縄高専学生" userId="50eba08d-cc0c-4362-90ae-ab503d683fab" providerId="ADAL" clId="{5E67B243-E58E-4217-8C76-08308D7DCC52}" dt="2024-01-22T07:12:45.957" v="3537" actId="1076"/>
          <ac:picMkLst>
            <pc:docMk/>
            <pc:sldMk cId="1644560302" sldId="288"/>
            <ac:picMk id="13" creationId="{B8A3E3FA-22C1-E709-64BC-6F572D2799E6}"/>
          </ac:picMkLst>
        </pc:picChg>
        <pc:picChg chg="add mod">
          <ac:chgData name="小濵 就＠沖縄高専学生" userId="50eba08d-cc0c-4362-90ae-ab503d683fab" providerId="ADAL" clId="{5E67B243-E58E-4217-8C76-08308D7DCC52}" dt="2024-01-22T07:12:13.931" v="3532" actId="571"/>
          <ac:picMkLst>
            <pc:docMk/>
            <pc:sldMk cId="1644560302" sldId="288"/>
            <ac:picMk id="16" creationId="{9F9210CD-6B6B-F060-7F1C-19EEAF848E0F}"/>
          </ac:picMkLst>
        </pc:picChg>
        <pc:picChg chg="add mod">
          <ac:chgData name="小濵 就＠沖縄高専学生" userId="50eba08d-cc0c-4362-90ae-ab503d683fab" providerId="ADAL" clId="{5E67B243-E58E-4217-8C76-08308D7DCC52}" dt="2024-01-23T03:59:32.366" v="5157" actId="1036"/>
          <ac:picMkLst>
            <pc:docMk/>
            <pc:sldMk cId="1644560302" sldId="288"/>
            <ac:picMk id="21" creationId="{FB08C337-1568-45E0-2203-B1289852ECF2}"/>
          </ac:picMkLst>
        </pc:picChg>
        <pc:picChg chg="add mod">
          <ac:chgData name="小濵 就＠沖縄高専学生" userId="50eba08d-cc0c-4362-90ae-ab503d683fab" providerId="ADAL" clId="{5E67B243-E58E-4217-8C76-08308D7DCC52}" dt="2024-01-23T03:59:32.366" v="5157" actId="1036"/>
          <ac:picMkLst>
            <pc:docMk/>
            <pc:sldMk cId="1644560302" sldId="288"/>
            <ac:picMk id="23" creationId="{7FCAFB21-06ED-3E5F-E098-941036E01B6D}"/>
          </ac:picMkLst>
        </pc:picChg>
      </pc:sldChg>
      <pc:sldChg chg="addSp delSp modSp add mod setBg">
        <pc:chgData name="小濵 就＠沖縄高専学生" userId="50eba08d-cc0c-4362-90ae-ab503d683fab" providerId="ADAL" clId="{5E67B243-E58E-4217-8C76-08308D7DCC52}" dt="2024-01-23T13:28:14.313" v="12862" actId="1076"/>
        <pc:sldMkLst>
          <pc:docMk/>
          <pc:sldMk cId="877742441" sldId="289"/>
        </pc:sldMkLst>
        <pc:spChg chg="mod">
          <ac:chgData name="小濵 就＠沖縄高専学生" userId="50eba08d-cc0c-4362-90ae-ab503d683fab" providerId="ADAL" clId="{5E67B243-E58E-4217-8C76-08308D7DCC52}" dt="2024-01-23T13:17:23.281" v="12514" actId="403"/>
          <ac:spMkLst>
            <pc:docMk/>
            <pc:sldMk cId="877742441" sldId="289"/>
            <ac:spMk id="2" creationId="{1F512B99-03D3-8D75-1034-E94D75A65A64}"/>
          </ac:spMkLst>
        </pc:spChg>
        <pc:spChg chg="del mod">
          <ac:chgData name="小濵 就＠沖縄高専学生" userId="50eba08d-cc0c-4362-90ae-ab503d683fab" providerId="ADAL" clId="{5E67B243-E58E-4217-8C76-08308D7DCC52}" dt="2024-01-22T11:22:07.172" v="4316" actId="478"/>
          <ac:spMkLst>
            <pc:docMk/>
            <pc:sldMk cId="877742441" sldId="289"/>
            <ac:spMk id="4" creationId="{DBAFAC55-5AFE-1EF4-125E-F0C55A7343DD}"/>
          </ac:spMkLst>
        </pc:spChg>
        <pc:spChg chg="add del mod">
          <ac:chgData name="小濵 就＠沖縄高専学生" userId="50eba08d-cc0c-4362-90ae-ab503d683fab" providerId="ADAL" clId="{5E67B243-E58E-4217-8C76-08308D7DCC52}" dt="2024-01-23T13:28:14.313" v="12862" actId="1076"/>
          <ac:spMkLst>
            <pc:docMk/>
            <pc:sldMk cId="877742441" sldId="289"/>
            <ac:spMk id="5" creationId="{34EE1BFC-FD0F-73A5-48C7-7FD86894AC90}"/>
          </ac:spMkLst>
        </pc:spChg>
        <pc:spChg chg="del">
          <ac:chgData name="小濵 就＠沖縄高専学生" userId="50eba08d-cc0c-4362-90ae-ab503d683fab" providerId="ADAL" clId="{5E67B243-E58E-4217-8C76-08308D7DCC52}" dt="2024-01-23T13:17:29.848" v="12515" actId="478"/>
          <ac:spMkLst>
            <pc:docMk/>
            <pc:sldMk cId="877742441" sldId="289"/>
            <ac:spMk id="6" creationId="{8A2058E7-E6ED-5BD8-C734-0DFCFA9F265B}"/>
          </ac:spMkLst>
        </pc:spChg>
        <pc:spChg chg="del">
          <ac:chgData name="小濵 就＠沖縄高専学生" userId="50eba08d-cc0c-4362-90ae-ab503d683fab" providerId="ADAL" clId="{5E67B243-E58E-4217-8C76-08308D7DCC52}" dt="2024-01-22T11:06:44.279" v="3787" actId="478"/>
          <ac:spMkLst>
            <pc:docMk/>
            <pc:sldMk cId="877742441" sldId="289"/>
            <ac:spMk id="9" creationId="{F79837BA-1240-CF7D-F3CB-14843024B0B0}"/>
          </ac:spMkLst>
        </pc:spChg>
        <pc:spChg chg="add del mod">
          <ac:chgData name="小濵 就＠沖縄高専学生" userId="50eba08d-cc0c-4362-90ae-ab503d683fab" providerId="ADAL" clId="{5E67B243-E58E-4217-8C76-08308D7DCC52}" dt="2024-01-22T11:22:02.671" v="4315" actId="478"/>
          <ac:spMkLst>
            <pc:docMk/>
            <pc:sldMk cId="877742441" sldId="289"/>
            <ac:spMk id="10" creationId="{3EC820C6-5EDE-3084-E7BF-3AFE4E960036}"/>
          </ac:spMkLst>
        </pc:spChg>
        <pc:spChg chg="del">
          <ac:chgData name="小濵 就＠沖縄高専学生" userId="50eba08d-cc0c-4362-90ae-ab503d683fab" providerId="ADAL" clId="{5E67B243-E58E-4217-8C76-08308D7DCC52}" dt="2024-01-22T11:06:50.859" v="3788" actId="478"/>
          <ac:spMkLst>
            <pc:docMk/>
            <pc:sldMk cId="877742441" sldId="289"/>
            <ac:spMk id="11" creationId="{61196148-9357-C2C0-E004-254D0C4381FB}"/>
          </ac:spMkLst>
        </pc:spChg>
        <pc:spChg chg="add mod">
          <ac:chgData name="小濵 就＠沖縄高専学生" userId="50eba08d-cc0c-4362-90ae-ab503d683fab" providerId="ADAL" clId="{5E67B243-E58E-4217-8C76-08308D7DCC52}" dt="2024-01-23T13:25:42.587" v="12740" actId="1076"/>
          <ac:spMkLst>
            <pc:docMk/>
            <pc:sldMk cId="877742441" sldId="289"/>
            <ac:spMk id="12" creationId="{B15A43D3-1AE9-EA5A-5DA6-31398F30FEC2}"/>
          </ac:spMkLst>
        </pc:spChg>
        <pc:spChg chg="del">
          <ac:chgData name="小濵 就＠沖縄高専学生" userId="50eba08d-cc0c-4362-90ae-ab503d683fab" providerId="ADAL" clId="{5E67B243-E58E-4217-8C76-08308D7DCC52}" dt="2024-01-22T11:06:53.359" v="3789" actId="478"/>
          <ac:spMkLst>
            <pc:docMk/>
            <pc:sldMk cId="877742441" sldId="289"/>
            <ac:spMk id="13" creationId="{A9209649-6416-AC63-89A1-6BC5246205B9}"/>
          </ac:spMkLst>
        </pc:spChg>
        <pc:picChg chg="add del mod">
          <ac:chgData name="小濵 就＠沖縄高専学生" userId="50eba08d-cc0c-4362-90ae-ab503d683fab" providerId="ADAL" clId="{5E67B243-E58E-4217-8C76-08308D7DCC52}" dt="2024-01-23T13:24:04.250" v="12727" actId="478"/>
          <ac:picMkLst>
            <pc:docMk/>
            <pc:sldMk cId="877742441" sldId="289"/>
            <ac:picMk id="7" creationId="{9E2697F3-F319-3509-D069-5BC661CE35B0}"/>
          </ac:picMkLst>
        </pc:picChg>
        <pc:picChg chg="del">
          <ac:chgData name="小濵 就＠沖縄高専学生" userId="50eba08d-cc0c-4362-90ae-ab503d683fab" providerId="ADAL" clId="{5E67B243-E58E-4217-8C76-08308D7DCC52}" dt="2024-01-22T11:08:35.560" v="3799" actId="478"/>
          <ac:picMkLst>
            <pc:docMk/>
            <pc:sldMk cId="877742441" sldId="289"/>
            <ac:picMk id="8" creationId="{45F25C4A-5AC5-AF0B-ECF0-6E1A06C30C0D}"/>
          </ac:picMkLst>
        </pc:picChg>
        <pc:picChg chg="add del mod">
          <ac:chgData name="小濵 就＠沖縄高専学生" userId="50eba08d-cc0c-4362-90ae-ab503d683fab" providerId="ADAL" clId="{5E67B243-E58E-4217-8C76-08308D7DCC52}" dt="2024-01-23T13:24:14.252" v="12729" actId="478"/>
          <ac:picMkLst>
            <pc:docMk/>
            <pc:sldMk cId="877742441" sldId="289"/>
            <ac:picMk id="9" creationId="{EBB28258-9D67-F0B4-145C-733BFC7F225D}"/>
          </ac:picMkLst>
        </pc:picChg>
        <pc:picChg chg="add del mod">
          <ac:chgData name="小濵 就＠沖縄高専学生" userId="50eba08d-cc0c-4362-90ae-ab503d683fab" providerId="ADAL" clId="{5E67B243-E58E-4217-8C76-08308D7DCC52}" dt="2024-01-23T13:24:37.132" v="12734" actId="478"/>
          <ac:picMkLst>
            <pc:docMk/>
            <pc:sldMk cId="877742441" sldId="289"/>
            <ac:picMk id="11" creationId="{1C12116B-EC4F-F11C-649D-582A7A299A47}"/>
          </ac:picMkLst>
        </pc:picChg>
        <pc:picChg chg="add mod">
          <ac:chgData name="小濵 就＠沖縄高専学生" userId="50eba08d-cc0c-4362-90ae-ab503d683fab" providerId="ADAL" clId="{5E67B243-E58E-4217-8C76-08308D7DCC52}" dt="2024-01-23T13:25:49.771" v="12742" actId="1076"/>
          <ac:picMkLst>
            <pc:docMk/>
            <pc:sldMk cId="877742441" sldId="289"/>
            <ac:picMk id="14" creationId="{95F46645-3AB5-219F-E01E-0E03A67044F7}"/>
          </ac:picMkLst>
        </pc:picChg>
        <pc:picChg chg="add mod modCrop">
          <ac:chgData name="小濵 就＠沖縄高専学生" userId="50eba08d-cc0c-4362-90ae-ab503d683fab" providerId="ADAL" clId="{5E67B243-E58E-4217-8C76-08308D7DCC52}" dt="2024-01-23T13:25:45.310" v="12741" actId="1076"/>
          <ac:picMkLst>
            <pc:docMk/>
            <pc:sldMk cId="877742441" sldId="289"/>
            <ac:picMk id="15" creationId="{E76ECA15-F817-09CD-7962-4B6E0FE761AE}"/>
          </ac:picMkLst>
        </pc:picChg>
      </pc:sldChg>
      <pc:sldChg chg="add del">
        <pc:chgData name="小濵 就＠沖縄高専学生" userId="50eba08d-cc0c-4362-90ae-ab503d683fab" providerId="ADAL" clId="{5E67B243-E58E-4217-8C76-08308D7DCC52}" dt="2024-01-23T04:07:38.830" v="5189" actId="47"/>
        <pc:sldMkLst>
          <pc:docMk/>
          <pc:sldMk cId="3819928151" sldId="290"/>
        </pc:sldMkLst>
      </pc:sldChg>
      <pc:sldChg chg="delSp modSp add del mod">
        <pc:chgData name="小濵 就＠沖縄高専学生" userId="50eba08d-cc0c-4362-90ae-ab503d683fab" providerId="ADAL" clId="{5E67B243-E58E-4217-8C76-08308D7DCC52}" dt="2024-01-23T04:26:26.193" v="5688" actId="47"/>
        <pc:sldMkLst>
          <pc:docMk/>
          <pc:sldMk cId="640517437" sldId="291"/>
        </pc:sldMkLst>
        <pc:spChg chg="mod">
          <ac:chgData name="小濵 就＠沖縄高専学生" userId="50eba08d-cc0c-4362-90ae-ab503d683fab" providerId="ADAL" clId="{5E67B243-E58E-4217-8C76-08308D7DCC52}" dt="2024-01-23T03:37:51.949" v="5118"/>
          <ac:spMkLst>
            <pc:docMk/>
            <pc:sldMk cId="640517437" sldId="291"/>
            <ac:spMk id="14" creationId="{9AB807AB-A249-186D-D519-D5842CCB00F5}"/>
          </ac:spMkLst>
        </pc:spChg>
        <pc:spChg chg="mod">
          <ac:chgData name="小濵 就＠沖縄高専学生" userId="50eba08d-cc0c-4362-90ae-ab503d683fab" providerId="ADAL" clId="{5E67B243-E58E-4217-8C76-08308D7DCC52}" dt="2024-01-23T03:37:54.693" v="5122"/>
          <ac:spMkLst>
            <pc:docMk/>
            <pc:sldMk cId="640517437" sldId="291"/>
            <ac:spMk id="18" creationId="{EF0A3268-5960-8973-9AF9-F6AB8172A847}"/>
          </ac:spMkLst>
        </pc:spChg>
        <pc:spChg chg="del">
          <ac:chgData name="小濵 就＠沖縄高専学生" userId="50eba08d-cc0c-4362-90ae-ab503d683fab" providerId="ADAL" clId="{5E67B243-E58E-4217-8C76-08308D7DCC52}" dt="2024-01-23T03:34:16.086" v="5095" actId="478"/>
          <ac:spMkLst>
            <pc:docMk/>
            <pc:sldMk cId="640517437" sldId="291"/>
            <ac:spMk id="23" creationId="{928F0B17-0416-E3D6-5009-8834729C0C49}"/>
          </ac:spMkLst>
        </pc:spChg>
        <pc:graphicFrameChg chg="mod modGraphic">
          <ac:chgData name="小濵 就＠沖縄高専学生" userId="50eba08d-cc0c-4362-90ae-ab503d683fab" providerId="ADAL" clId="{5E67B243-E58E-4217-8C76-08308D7DCC52}" dt="2024-01-23T03:35:09.665" v="5102" actId="1076"/>
          <ac:graphicFrameMkLst>
            <pc:docMk/>
            <pc:sldMk cId="640517437" sldId="291"/>
            <ac:graphicFrameMk id="24" creationId="{D9F5BFD7-8BE6-BCC4-C105-A91AF8D5B6B3}"/>
          </ac:graphicFrameMkLst>
        </pc:graphicFrameChg>
      </pc:sldChg>
      <pc:sldChg chg="addSp delSp modSp add mod">
        <pc:chgData name="小濵 就＠沖縄高専学生" userId="50eba08d-cc0c-4362-90ae-ab503d683fab" providerId="ADAL" clId="{5E67B243-E58E-4217-8C76-08308D7DCC52}" dt="2024-01-23T04:26:06.715" v="5686" actId="1076"/>
        <pc:sldMkLst>
          <pc:docMk/>
          <pc:sldMk cId="1781794483" sldId="292"/>
        </pc:sldMkLst>
        <pc:spChg chg="del">
          <ac:chgData name="小濵 就＠沖縄高専学生" userId="50eba08d-cc0c-4362-90ae-ab503d683fab" providerId="ADAL" clId="{5E67B243-E58E-4217-8C76-08308D7DCC52}" dt="2024-01-23T04:16:35.755" v="5322" actId="478"/>
          <ac:spMkLst>
            <pc:docMk/>
            <pc:sldMk cId="1781794483" sldId="292"/>
            <ac:spMk id="5" creationId="{7E2854E8-7583-D6A0-379A-B486E45263DA}"/>
          </ac:spMkLst>
        </pc:spChg>
        <pc:spChg chg="mod">
          <ac:chgData name="小濵 就＠沖縄高専学生" userId="50eba08d-cc0c-4362-90ae-ab503d683fab" providerId="ADAL" clId="{5E67B243-E58E-4217-8C76-08308D7DCC52}" dt="2024-01-23T04:18:26.518" v="5379" actId="1076"/>
          <ac:spMkLst>
            <pc:docMk/>
            <pc:sldMk cId="1781794483" sldId="292"/>
            <ac:spMk id="7" creationId="{C41D74D5-097E-5347-EDE9-1AFE898915D7}"/>
          </ac:spMkLst>
        </pc:spChg>
        <pc:spChg chg="mod">
          <ac:chgData name="小濵 就＠沖縄高専学生" userId="50eba08d-cc0c-4362-90ae-ab503d683fab" providerId="ADAL" clId="{5E67B243-E58E-4217-8C76-08308D7DCC52}" dt="2024-01-23T04:18:26.518" v="5379" actId="1076"/>
          <ac:spMkLst>
            <pc:docMk/>
            <pc:sldMk cId="1781794483" sldId="292"/>
            <ac:spMk id="8" creationId="{FF0518D1-8D62-7465-D683-76D15C610AF0}"/>
          </ac:spMkLst>
        </pc:spChg>
        <pc:spChg chg="add mod">
          <ac:chgData name="小濵 就＠沖縄高専学生" userId="50eba08d-cc0c-4362-90ae-ab503d683fab" providerId="ADAL" clId="{5E67B243-E58E-4217-8C76-08308D7DCC52}" dt="2024-01-23T04:23:00.395" v="5530" actId="164"/>
          <ac:spMkLst>
            <pc:docMk/>
            <pc:sldMk cId="1781794483" sldId="292"/>
            <ac:spMk id="10" creationId="{06E701C6-A24C-E031-5882-24A7CB0BE8D9}"/>
          </ac:spMkLst>
        </pc:spChg>
        <pc:spChg chg="mod">
          <ac:chgData name="小濵 就＠沖縄高専学生" userId="50eba08d-cc0c-4362-90ae-ab503d683fab" providerId="ADAL" clId="{5E67B243-E58E-4217-8C76-08308D7DCC52}" dt="2024-01-23T04:18:26.518" v="5379" actId="1076"/>
          <ac:spMkLst>
            <pc:docMk/>
            <pc:sldMk cId="1781794483" sldId="292"/>
            <ac:spMk id="12" creationId="{4916EC0C-511B-D16C-9D2E-8F155825B1AE}"/>
          </ac:spMkLst>
        </pc:spChg>
        <pc:spChg chg="mod">
          <ac:chgData name="小濵 就＠沖縄高専学生" userId="50eba08d-cc0c-4362-90ae-ab503d683fab" providerId="ADAL" clId="{5E67B243-E58E-4217-8C76-08308D7DCC52}" dt="2024-01-23T04:18:26.518" v="5379" actId="1076"/>
          <ac:spMkLst>
            <pc:docMk/>
            <pc:sldMk cId="1781794483" sldId="292"/>
            <ac:spMk id="13" creationId="{92A9F34A-5A9B-8D2B-667F-2D949E5BB16D}"/>
          </ac:spMkLst>
        </pc:spChg>
        <pc:spChg chg="mod">
          <ac:chgData name="小濵 就＠沖縄高専学生" userId="50eba08d-cc0c-4362-90ae-ab503d683fab" providerId="ADAL" clId="{5E67B243-E58E-4217-8C76-08308D7DCC52}" dt="2024-01-23T04:18:30.247" v="5380" actId="1076"/>
          <ac:spMkLst>
            <pc:docMk/>
            <pc:sldMk cId="1781794483" sldId="292"/>
            <ac:spMk id="14" creationId="{9AB807AB-A249-186D-D519-D5842CCB00F5}"/>
          </ac:spMkLst>
        </pc:spChg>
        <pc:spChg chg="del">
          <ac:chgData name="小濵 就＠沖縄高専学生" userId="50eba08d-cc0c-4362-90ae-ab503d683fab" providerId="ADAL" clId="{5E67B243-E58E-4217-8C76-08308D7DCC52}" dt="2024-01-23T04:16:35.755" v="5322" actId="478"/>
          <ac:spMkLst>
            <pc:docMk/>
            <pc:sldMk cId="1781794483" sldId="292"/>
            <ac:spMk id="15" creationId="{8EAC2E12-E755-C51A-3D21-BA19A687B414}"/>
          </ac:spMkLst>
        </pc:spChg>
        <pc:spChg chg="del">
          <ac:chgData name="小濵 就＠沖縄高専学生" userId="50eba08d-cc0c-4362-90ae-ab503d683fab" providerId="ADAL" clId="{5E67B243-E58E-4217-8C76-08308D7DCC52}" dt="2024-01-23T04:16:35.755" v="5322" actId="478"/>
          <ac:spMkLst>
            <pc:docMk/>
            <pc:sldMk cId="1781794483" sldId="292"/>
            <ac:spMk id="16" creationId="{E6183156-1106-1339-A88C-539A519C2FA5}"/>
          </ac:spMkLst>
        </pc:spChg>
        <pc:spChg chg="del">
          <ac:chgData name="小濵 就＠沖縄高専学生" userId="50eba08d-cc0c-4362-90ae-ab503d683fab" providerId="ADAL" clId="{5E67B243-E58E-4217-8C76-08308D7DCC52}" dt="2024-01-23T04:16:35.755" v="5322" actId="478"/>
          <ac:spMkLst>
            <pc:docMk/>
            <pc:sldMk cId="1781794483" sldId="292"/>
            <ac:spMk id="17" creationId="{3AF91730-5F5F-628C-BE8B-53836B0502B7}"/>
          </ac:spMkLst>
        </pc:spChg>
        <pc:spChg chg="mod">
          <ac:chgData name="小濵 就＠沖縄高専学生" userId="50eba08d-cc0c-4362-90ae-ab503d683fab" providerId="ADAL" clId="{5E67B243-E58E-4217-8C76-08308D7DCC52}" dt="2024-01-23T04:18:52.988" v="5413" actId="207"/>
          <ac:spMkLst>
            <pc:docMk/>
            <pc:sldMk cId="1781794483" sldId="292"/>
            <ac:spMk id="18" creationId="{EF0A3268-5960-8973-9AF9-F6AB8172A847}"/>
          </ac:spMkLst>
        </pc:spChg>
        <pc:spChg chg="del">
          <ac:chgData name="小濵 就＠沖縄高専学生" userId="50eba08d-cc0c-4362-90ae-ab503d683fab" providerId="ADAL" clId="{5E67B243-E58E-4217-8C76-08308D7DCC52}" dt="2024-01-23T04:16:35.755" v="5322" actId="478"/>
          <ac:spMkLst>
            <pc:docMk/>
            <pc:sldMk cId="1781794483" sldId="292"/>
            <ac:spMk id="19" creationId="{272E3A6A-095E-6A43-C403-4D2ECC334734}"/>
          </ac:spMkLst>
        </pc:spChg>
        <pc:spChg chg="del">
          <ac:chgData name="小濵 就＠沖縄高専学生" userId="50eba08d-cc0c-4362-90ae-ab503d683fab" providerId="ADAL" clId="{5E67B243-E58E-4217-8C76-08308D7DCC52}" dt="2024-01-23T04:16:35.755" v="5322" actId="478"/>
          <ac:spMkLst>
            <pc:docMk/>
            <pc:sldMk cId="1781794483" sldId="292"/>
            <ac:spMk id="20" creationId="{8C062F81-575E-89CE-B0B2-D112F55B0B2F}"/>
          </ac:spMkLst>
        </pc:spChg>
        <pc:spChg chg="del">
          <ac:chgData name="小濵 就＠沖縄高専学生" userId="50eba08d-cc0c-4362-90ae-ab503d683fab" providerId="ADAL" clId="{5E67B243-E58E-4217-8C76-08308D7DCC52}" dt="2024-01-23T04:16:35.755" v="5322" actId="478"/>
          <ac:spMkLst>
            <pc:docMk/>
            <pc:sldMk cId="1781794483" sldId="292"/>
            <ac:spMk id="21" creationId="{59D953F6-6E4E-24DE-D7BA-45A04CFE131B}"/>
          </ac:spMkLst>
        </pc:spChg>
        <pc:spChg chg="add del mod">
          <ac:chgData name="小濵 就＠沖縄高専学生" userId="50eba08d-cc0c-4362-90ae-ab503d683fab" providerId="ADAL" clId="{5E67B243-E58E-4217-8C76-08308D7DCC52}" dt="2024-01-23T04:23:13.392" v="5532" actId="478"/>
          <ac:spMkLst>
            <pc:docMk/>
            <pc:sldMk cId="1781794483" sldId="292"/>
            <ac:spMk id="26" creationId="{388CA10E-1337-B702-EA95-B24E9A8A138E}"/>
          </ac:spMkLst>
        </pc:spChg>
        <pc:spChg chg="add del mod">
          <ac:chgData name="小濵 就＠沖縄高専学生" userId="50eba08d-cc0c-4362-90ae-ab503d683fab" providerId="ADAL" clId="{5E67B243-E58E-4217-8C76-08308D7DCC52}" dt="2024-01-23T04:23:16.673" v="5533" actId="478"/>
          <ac:spMkLst>
            <pc:docMk/>
            <pc:sldMk cId="1781794483" sldId="292"/>
            <ac:spMk id="27" creationId="{9E3E2E8B-1EEB-7986-D4EE-F714F6798F40}"/>
          </ac:spMkLst>
        </pc:spChg>
        <pc:spChg chg="mod">
          <ac:chgData name="小濵 就＠沖縄高専学生" userId="50eba08d-cc0c-4362-90ae-ab503d683fab" providerId="ADAL" clId="{5E67B243-E58E-4217-8C76-08308D7DCC52}" dt="2024-01-23T04:24:25.757" v="5556" actId="1076"/>
          <ac:spMkLst>
            <pc:docMk/>
            <pc:sldMk cId="1781794483" sldId="292"/>
            <ac:spMk id="29" creationId="{7A91EE9D-33AD-7C4C-5B29-3594423A32C3}"/>
          </ac:spMkLst>
        </pc:spChg>
        <pc:spChg chg="mod">
          <ac:chgData name="小濵 就＠沖縄高専学生" userId="50eba08d-cc0c-4362-90ae-ab503d683fab" providerId="ADAL" clId="{5E67B243-E58E-4217-8C76-08308D7DCC52}" dt="2024-01-23T04:24:25.757" v="5556" actId="1076"/>
          <ac:spMkLst>
            <pc:docMk/>
            <pc:sldMk cId="1781794483" sldId="292"/>
            <ac:spMk id="31" creationId="{E19070AD-D1A6-CD6A-BFB4-6F7087BDC10B}"/>
          </ac:spMkLst>
        </pc:spChg>
        <pc:spChg chg="add mod">
          <ac:chgData name="小濵 就＠沖縄高専学生" userId="50eba08d-cc0c-4362-90ae-ab503d683fab" providerId="ADAL" clId="{5E67B243-E58E-4217-8C76-08308D7DCC52}" dt="2024-01-23T04:23:00.395" v="5530" actId="164"/>
          <ac:spMkLst>
            <pc:docMk/>
            <pc:sldMk cId="1781794483" sldId="292"/>
            <ac:spMk id="34" creationId="{C316386E-E6B1-7C06-660E-97BE74A39572}"/>
          </ac:spMkLst>
        </pc:spChg>
        <pc:spChg chg="add mod">
          <ac:chgData name="小濵 就＠沖縄高専学生" userId="50eba08d-cc0c-4362-90ae-ab503d683fab" providerId="ADAL" clId="{5E67B243-E58E-4217-8C76-08308D7DCC52}" dt="2024-01-23T04:22:42.548" v="5529"/>
          <ac:spMkLst>
            <pc:docMk/>
            <pc:sldMk cId="1781794483" sldId="292"/>
            <ac:spMk id="36" creationId="{BC36F238-F4C3-5DA7-66A5-7076B805A8BE}"/>
          </ac:spMkLst>
        </pc:spChg>
        <pc:spChg chg="add mod">
          <ac:chgData name="小濵 就＠沖縄高専学生" userId="50eba08d-cc0c-4362-90ae-ab503d683fab" providerId="ADAL" clId="{5E67B243-E58E-4217-8C76-08308D7DCC52}" dt="2024-01-23T04:22:42.548" v="5529"/>
          <ac:spMkLst>
            <pc:docMk/>
            <pc:sldMk cId="1781794483" sldId="292"/>
            <ac:spMk id="37" creationId="{01D82CAD-07F0-D61D-B4C1-66A6F25AC8F2}"/>
          </ac:spMkLst>
        </pc:spChg>
        <pc:spChg chg="mod">
          <ac:chgData name="小濵 就＠沖縄高専学生" userId="50eba08d-cc0c-4362-90ae-ab503d683fab" providerId="ADAL" clId="{5E67B243-E58E-4217-8C76-08308D7DCC52}" dt="2024-01-23T04:23:10.423" v="5531"/>
          <ac:spMkLst>
            <pc:docMk/>
            <pc:sldMk cId="1781794483" sldId="292"/>
            <ac:spMk id="40" creationId="{FA67A449-9057-3C70-E0D2-B00F9668574A}"/>
          </ac:spMkLst>
        </pc:spChg>
        <pc:spChg chg="mod">
          <ac:chgData name="小濵 就＠沖縄高専学生" userId="50eba08d-cc0c-4362-90ae-ab503d683fab" providerId="ADAL" clId="{5E67B243-E58E-4217-8C76-08308D7DCC52}" dt="2024-01-23T04:23:10.423" v="5531"/>
          <ac:spMkLst>
            <pc:docMk/>
            <pc:sldMk cId="1781794483" sldId="292"/>
            <ac:spMk id="41" creationId="{8E2F567A-23DF-C1E2-9F25-30F2E12AB341}"/>
          </ac:spMkLst>
        </pc:spChg>
        <pc:spChg chg="mod">
          <ac:chgData name="小濵 就＠沖縄高専学生" userId="50eba08d-cc0c-4362-90ae-ab503d683fab" providerId="ADAL" clId="{5E67B243-E58E-4217-8C76-08308D7DCC52}" dt="2024-01-23T04:23:30.766" v="5542"/>
          <ac:spMkLst>
            <pc:docMk/>
            <pc:sldMk cId="1781794483" sldId="292"/>
            <ac:spMk id="43" creationId="{50FE64DA-8A70-E8CB-9860-E6B78AAE5871}"/>
          </ac:spMkLst>
        </pc:spChg>
        <pc:spChg chg="mod">
          <ac:chgData name="小濵 就＠沖縄高専学生" userId="50eba08d-cc0c-4362-90ae-ab503d683fab" providerId="ADAL" clId="{5E67B243-E58E-4217-8C76-08308D7DCC52}" dt="2024-01-23T04:23:30.766" v="5542"/>
          <ac:spMkLst>
            <pc:docMk/>
            <pc:sldMk cId="1781794483" sldId="292"/>
            <ac:spMk id="44" creationId="{5E148665-D47F-15BD-1E55-0F071F1DE25B}"/>
          </ac:spMkLst>
        </pc:spChg>
        <pc:spChg chg="add mod">
          <ac:chgData name="小濵 就＠沖縄高専学生" userId="50eba08d-cc0c-4362-90ae-ab503d683fab" providerId="ADAL" clId="{5E67B243-E58E-4217-8C76-08308D7DCC52}" dt="2024-01-23T04:26:06.715" v="5686" actId="1076"/>
          <ac:spMkLst>
            <pc:docMk/>
            <pc:sldMk cId="1781794483" sldId="292"/>
            <ac:spMk id="45" creationId="{4CD12BB4-A6C0-3BD6-AD0D-345CCCEBD770}"/>
          </ac:spMkLst>
        </pc:spChg>
        <pc:grpChg chg="add mod">
          <ac:chgData name="小濵 就＠沖縄高専学生" userId="50eba08d-cc0c-4362-90ae-ab503d683fab" providerId="ADAL" clId="{5E67B243-E58E-4217-8C76-08308D7DCC52}" dt="2024-01-23T04:23:43.478" v="5552" actId="1036"/>
          <ac:grpSpMkLst>
            <pc:docMk/>
            <pc:sldMk cId="1781794483" sldId="292"/>
            <ac:grpSpMk id="38" creationId="{7BB1A480-260A-FC02-AF49-EAB5A333665E}"/>
          </ac:grpSpMkLst>
        </pc:grpChg>
        <pc:grpChg chg="add mod">
          <ac:chgData name="小濵 就＠沖縄高専学生" userId="50eba08d-cc0c-4362-90ae-ab503d683fab" providerId="ADAL" clId="{5E67B243-E58E-4217-8C76-08308D7DCC52}" dt="2024-01-23T04:23:43.478" v="5552" actId="1036"/>
          <ac:grpSpMkLst>
            <pc:docMk/>
            <pc:sldMk cId="1781794483" sldId="292"/>
            <ac:grpSpMk id="39" creationId="{43247E03-9DEE-9C9E-CC13-6087137A0C0A}"/>
          </ac:grpSpMkLst>
        </pc:grpChg>
        <pc:grpChg chg="add mod">
          <ac:chgData name="小濵 就＠沖縄高専学生" userId="50eba08d-cc0c-4362-90ae-ab503d683fab" providerId="ADAL" clId="{5E67B243-E58E-4217-8C76-08308D7DCC52}" dt="2024-01-23T04:23:43.478" v="5552" actId="1036"/>
          <ac:grpSpMkLst>
            <pc:docMk/>
            <pc:sldMk cId="1781794483" sldId="292"/>
            <ac:grpSpMk id="42" creationId="{741F2A34-4371-33A6-7AEF-83F38B77A2EB}"/>
          </ac:grpSpMkLst>
        </pc:grpChg>
        <pc:graphicFrameChg chg="add mod modGraphic">
          <ac:chgData name="小濵 就＠沖縄高専学生" userId="50eba08d-cc0c-4362-90ae-ab503d683fab" providerId="ADAL" clId="{5E67B243-E58E-4217-8C76-08308D7DCC52}" dt="2024-01-23T04:23:57.264" v="5553" actId="207"/>
          <ac:graphicFrameMkLst>
            <pc:docMk/>
            <pc:sldMk cId="1781794483" sldId="292"/>
            <ac:graphicFrameMk id="9" creationId="{66CB7B7A-A160-99B5-9BF0-03365F79332C}"/>
          </ac:graphicFrameMkLst>
        </pc:graphicFrameChg>
        <pc:graphicFrameChg chg="mod">
          <ac:chgData name="小濵 就＠沖縄高専学生" userId="50eba08d-cc0c-4362-90ae-ab503d683fab" providerId="ADAL" clId="{5E67B243-E58E-4217-8C76-08308D7DCC52}" dt="2024-01-23T04:24:25.757" v="5556" actId="1076"/>
          <ac:graphicFrameMkLst>
            <pc:docMk/>
            <pc:sldMk cId="1781794483" sldId="292"/>
            <ac:graphicFrameMk id="24" creationId="{D9F5BFD7-8BE6-BCC4-C105-A91AF8D5B6B3}"/>
          </ac:graphicFrameMkLst>
        </pc:graphicFrameChg>
        <pc:graphicFrameChg chg="del">
          <ac:chgData name="小濵 就＠沖縄高専学生" userId="50eba08d-cc0c-4362-90ae-ab503d683fab" providerId="ADAL" clId="{5E67B243-E58E-4217-8C76-08308D7DCC52}" dt="2024-01-23T04:16:30.499" v="5321" actId="21"/>
          <ac:graphicFrameMkLst>
            <pc:docMk/>
            <pc:sldMk cId="1781794483" sldId="292"/>
            <ac:graphicFrameMk id="25" creationId="{66CB7B7A-A160-99B5-9BF0-03365F79332C}"/>
          </ac:graphicFrameMkLst>
        </pc:graphicFrameChg>
        <pc:graphicFrameChg chg="add mod">
          <ac:chgData name="小濵 就＠沖縄高専学生" userId="50eba08d-cc0c-4362-90ae-ab503d683fab" providerId="ADAL" clId="{5E67B243-E58E-4217-8C76-08308D7DCC52}" dt="2024-01-23T04:22:42.548" v="5529"/>
          <ac:graphicFrameMkLst>
            <pc:docMk/>
            <pc:sldMk cId="1781794483" sldId="292"/>
            <ac:graphicFrameMk id="35" creationId="{EC3B0610-4510-C980-1D3B-AE8B665AE067}"/>
          </ac:graphicFrameMkLst>
        </pc:graphicFrameChg>
        <pc:picChg chg="mod">
          <ac:chgData name="小濵 就＠沖縄高専学生" userId="50eba08d-cc0c-4362-90ae-ab503d683fab" providerId="ADAL" clId="{5E67B243-E58E-4217-8C76-08308D7DCC52}" dt="2024-01-23T04:18:26.518" v="5379" actId="1076"/>
          <ac:picMkLst>
            <pc:docMk/>
            <pc:sldMk cId="1781794483" sldId="292"/>
            <ac:picMk id="4" creationId="{56718E7A-7EE3-E23B-CA1B-D8B08156681F}"/>
          </ac:picMkLst>
        </pc:picChg>
        <pc:picChg chg="mod">
          <ac:chgData name="小濵 就＠沖縄高専学生" userId="50eba08d-cc0c-4362-90ae-ab503d683fab" providerId="ADAL" clId="{5E67B243-E58E-4217-8C76-08308D7DCC52}" dt="2024-01-23T04:18:26.518" v="5379" actId="1076"/>
          <ac:picMkLst>
            <pc:docMk/>
            <pc:sldMk cId="1781794483" sldId="292"/>
            <ac:picMk id="6" creationId="{A8339646-E6C5-F08A-2C8C-2A68891EF1F7}"/>
          </ac:picMkLst>
        </pc:picChg>
        <pc:cxnChg chg="add del mod">
          <ac:chgData name="小濵 就＠沖縄高専学生" userId="50eba08d-cc0c-4362-90ae-ab503d683fab" providerId="ADAL" clId="{5E67B243-E58E-4217-8C76-08308D7DCC52}" dt="2024-01-23T04:21:40.369" v="5490" actId="478"/>
          <ac:cxnSpMkLst>
            <pc:docMk/>
            <pc:sldMk cId="1781794483" sldId="292"/>
            <ac:cxnSpMk id="30" creationId="{807ACA8D-AF2C-8611-F493-F7AB3F8318AC}"/>
          </ac:cxnSpMkLst>
        </pc:cxnChg>
        <pc:cxnChg chg="mod">
          <ac:chgData name="小濵 就＠沖縄高専学生" userId="50eba08d-cc0c-4362-90ae-ab503d683fab" providerId="ADAL" clId="{5E67B243-E58E-4217-8C76-08308D7DCC52}" dt="2024-01-23T04:24:25.757" v="5556" actId="1076"/>
          <ac:cxnSpMkLst>
            <pc:docMk/>
            <pc:sldMk cId="1781794483" sldId="292"/>
            <ac:cxnSpMk id="33" creationId="{C90CEB8A-A660-5B96-7E1F-5F86C5BE1C2E}"/>
          </ac:cxnSpMkLst>
        </pc:cxnChg>
      </pc:sldChg>
      <pc:sldChg chg="addSp delSp modSp add mod">
        <pc:chgData name="小濵 就＠沖縄高専学生" userId="50eba08d-cc0c-4362-90ae-ab503d683fab" providerId="ADAL" clId="{5E67B243-E58E-4217-8C76-08308D7DCC52}" dt="2024-01-23T12:46:04.098" v="10844" actId="1035"/>
        <pc:sldMkLst>
          <pc:docMk/>
          <pc:sldMk cId="2170383715" sldId="293"/>
        </pc:sldMkLst>
        <pc:spChg chg="mod">
          <ac:chgData name="小濵 就＠沖縄高専学生" userId="50eba08d-cc0c-4362-90ae-ab503d683fab" providerId="ADAL" clId="{5E67B243-E58E-4217-8C76-08308D7DCC52}" dt="2024-01-23T12:40:34.013" v="10545"/>
          <ac:spMkLst>
            <pc:docMk/>
            <pc:sldMk cId="2170383715" sldId="293"/>
            <ac:spMk id="2" creationId="{1F512B99-03D3-8D75-1034-E94D75A65A64}"/>
          </ac:spMkLst>
        </pc:spChg>
        <pc:spChg chg="mod">
          <ac:chgData name="小濵 就＠沖縄高専学生" userId="50eba08d-cc0c-4362-90ae-ab503d683fab" providerId="ADAL" clId="{5E67B243-E58E-4217-8C76-08308D7DCC52}" dt="2024-01-23T05:42:02.465" v="7715" actId="1035"/>
          <ac:spMkLst>
            <pc:docMk/>
            <pc:sldMk cId="2170383715" sldId="293"/>
            <ac:spMk id="3" creationId="{60A6FD6A-70E9-8A7E-595A-B0F07D77CEE5}"/>
          </ac:spMkLst>
        </pc:spChg>
        <pc:spChg chg="add mod">
          <ac:chgData name="小濵 就＠沖縄高専学生" userId="50eba08d-cc0c-4362-90ae-ab503d683fab" providerId="ADAL" clId="{5E67B243-E58E-4217-8C76-08308D7DCC52}" dt="2024-01-23T12:45:49.363" v="10825" actId="404"/>
          <ac:spMkLst>
            <pc:docMk/>
            <pc:sldMk cId="2170383715" sldId="293"/>
            <ac:spMk id="4" creationId="{7BB1D4C1-09D4-7FA0-94D5-C7E93F84BE7B}"/>
          </ac:spMkLst>
        </pc:spChg>
        <pc:spChg chg="del">
          <ac:chgData name="小濵 就＠沖縄高専学生" userId="50eba08d-cc0c-4362-90ae-ab503d683fab" providerId="ADAL" clId="{5E67B243-E58E-4217-8C76-08308D7DCC52}" dt="2024-01-23T05:29:28.971" v="7044" actId="478"/>
          <ac:spMkLst>
            <pc:docMk/>
            <pc:sldMk cId="2170383715" sldId="293"/>
            <ac:spMk id="4" creationId="{C2953812-564F-9E2D-A8D6-95B2A39C9618}"/>
          </ac:spMkLst>
        </pc:spChg>
        <pc:spChg chg="mod">
          <ac:chgData name="小濵 就＠沖縄高専学生" userId="50eba08d-cc0c-4362-90ae-ab503d683fab" providerId="ADAL" clId="{5E67B243-E58E-4217-8C76-08308D7DCC52}" dt="2024-01-23T12:45:58.275" v="10833" actId="1035"/>
          <ac:spMkLst>
            <pc:docMk/>
            <pc:sldMk cId="2170383715" sldId="293"/>
            <ac:spMk id="5" creationId="{E5D00554-B37C-251B-1525-E8E5A9E8A019}"/>
          </ac:spMkLst>
        </pc:spChg>
        <pc:spChg chg="del">
          <ac:chgData name="小濵 就＠沖縄高専学生" userId="50eba08d-cc0c-4362-90ae-ab503d683fab" providerId="ADAL" clId="{5E67B243-E58E-4217-8C76-08308D7DCC52}" dt="2024-01-23T05:29:25.007" v="7043" actId="478"/>
          <ac:spMkLst>
            <pc:docMk/>
            <pc:sldMk cId="2170383715" sldId="293"/>
            <ac:spMk id="6" creationId="{BFAAAF71-96F3-6635-CFB5-31CBE3F8B873}"/>
          </ac:spMkLst>
        </pc:spChg>
        <pc:spChg chg="mod">
          <ac:chgData name="小濵 就＠沖縄高専学生" userId="50eba08d-cc0c-4362-90ae-ab503d683fab" providerId="ADAL" clId="{5E67B243-E58E-4217-8C76-08308D7DCC52}" dt="2024-01-23T05:35:21.429" v="7420" actId="164"/>
          <ac:spMkLst>
            <pc:docMk/>
            <pc:sldMk cId="2170383715" sldId="293"/>
            <ac:spMk id="7" creationId="{F7A4DDAE-814A-9F03-A6BD-8A7217E3B993}"/>
          </ac:spMkLst>
        </pc:spChg>
        <pc:spChg chg="add del mod">
          <ac:chgData name="小濵 就＠沖縄高専学生" userId="50eba08d-cc0c-4362-90ae-ab503d683fab" providerId="ADAL" clId="{5E67B243-E58E-4217-8C76-08308D7DCC52}" dt="2024-01-23T05:34:53.175" v="7416" actId="478"/>
          <ac:spMkLst>
            <pc:docMk/>
            <pc:sldMk cId="2170383715" sldId="293"/>
            <ac:spMk id="8" creationId="{5EEF4966-A65D-6E26-793F-DCE13138B008}"/>
          </ac:spMkLst>
        </pc:spChg>
        <pc:spChg chg="add mod">
          <ac:chgData name="小濵 就＠沖縄高専学生" userId="50eba08d-cc0c-4362-90ae-ab503d683fab" providerId="ADAL" clId="{5E67B243-E58E-4217-8C76-08308D7DCC52}" dt="2024-01-23T05:35:50.037" v="7425" actId="404"/>
          <ac:spMkLst>
            <pc:docMk/>
            <pc:sldMk cId="2170383715" sldId="293"/>
            <ac:spMk id="9" creationId="{2F88C582-3FE2-A324-B230-A233BC6541EE}"/>
          </ac:spMkLst>
        </pc:spChg>
        <pc:spChg chg="add mod">
          <ac:chgData name="小濵 就＠沖縄高専学生" userId="50eba08d-cc0c-4362-90ae-ab503d683fab" providerId="ADAL" clId="{5E67B243-E58E-4217-8C76-08308D7DCC52}" dt="2024-01-23T05:35:50.037" v="7425" actId="404"/>
          <ac:spMkLst>
            <pc:docMk/>
            <pc:sldMk cId="2170383715" sldId="293"/>
            <ac:spMk id="10" creationId="{D17AFBC4-4083-A894-9016-90F97CDF10EB}"/>
          </ac:spMkLst>
        </pc:spChg>
        <pc:spChg chg="add mod">
          <ac:chgData name="小濵 就＠沖縄高専学生" userId="50eba08d-cc0c-4362-90ae-ab503d683fab" providerId="ADAL" clId="{5E67B243-E58E-4217-8C76-08308D7DCC52}" dt="2024-01-23T05:35:21.429" v="7420" actId="164"/>
          <ac:spMkLst>
            <pc:docMk/>
            <pc:sldMk cId="2170383715" sldId="293"/>
            <ac:spMk id="11" creationId="{769A1EAE-8A03-6C47-7F18-828103A0009E}"/>
          </ac:spMkLst>
        </pc:spChg>
        <pc:spChg chg="add mod">
          <ac:chgData name="小濵 就＠沖縄高専学生" userId="50eba08d-cc0c-4362-90ae-ab503d683fab" providerId="ADAL" clId="{5E67B243-E58E-4217-8C76-08308D7DCC52}" dt="2024-01-23T05:35:21.429" v="7420" actId="164"/>
          <ac:spMkLst>
            <pc:docMk/>
            <pc:sldMk cId="2170383715" sldId="293"/>
            <ac:spMk id="12" creationId="{1FD6839B-B4B6-69BC-2404-8B9206BB25D5}"/>
          </ac:spMkLst>
        </pc:spChg>
        <pc:spChg chg="add mod">
          <ac:chgData name="小濵 就＠沖縄高専学生" userId="50eba08d-cc0c-4362-90ae-ab503d683fab" providerId="ADAL" clId="{5E67B243-E58E-4217-8C76-08308D7DCC52}" dt="2024-01-23T05:35:21.429" v="7420" actId="164"/>
          <ac:spMkLst>
            <pc:docMk/>
            <pc:sldMk cId="2170383715" sldId="293"/>
            <ac:spMk id="13" creationId="{11A0A16C-EEF1-8CD4-32D5-AFA1FAE5F662}"/>
          </ac:spMkLst>
        </pc:spChg>
        <pc:spChg chg="add del mod">
          <ac:chgData name="小濵 就＠沖縄高専学生" userId="50eba08d-cc0c-4362-90ae-ab503d683fab" providerId="ADAL" clId="{5E67B243-E58E-4217-8C76-08308D7DCC52}" dt="2024-01-23T05:35:12.888" v="7419" actId="478"/>
          <ac:spMkLst>
            <pc:docMk/>
            <pc:sldMk cId="2170383715" sldId="293"/>
            <ac:spMk id="14" creationId="{0D8DAA22-679F-08D8-B630-D148531EFDF9}"/>
          </ac:spMkLst>
        </pc:spChg>
        <pc:spChg chg="add mod ord">
          <ac:chgData name="小濵 就＠沖縄高専学生" userId="50eba08d-cc0c-4362-90ae-ab503d683fab" providerId="ADAL" clId="{5E67B243-E58E-4217-8C76-08308D7DCC52}" dt="2024-01-23T12:46:04.098" v="10844" actId="1035"/>
          <ac:spMkLst>
            <pc:docMk/>
            <pc:sldMk cId="2170383715" sldId="293"/>
            <ac:spMk id="18" creationId="{70664CD0-41CB-02E3-2586-920E0474AD71}"/>
          </ac:spMkLst>
        </pc:spChg>
        <pc:spChg chg="add mod">
          <ac:chgData name="小濵 就＠沖縄高専学生" userId="50eba08d-cc0c-4362-90ae-ab503d683fab" providerId="ADAL" clId="{5E67B243-E58E-4217-8C76-08308D7DCC52}" dt="2024-01-23T12:46:04.098" v="10844" actId="1035"/>
          <ac:spMkLst>
            <pc:docMk/>
            <pc:sldMk cId="2170383715" sldId="293"/>
            <ac:spMk id="20" creationId="{049400D7-761E-E2C7-B6BA-600EB7198733}"/>
          </ac:spMkLst>
        </pc:spChg>
        <pc:grpChg chg="add mod">
          <ac:chgData name="小濵 就＠沖縄高専学生" userId="50eba08d-cc0c-4362-90ae-ab503d683fab" providerId="ADAL" clId="{5E67B243-E58E-4217-8C76-08308D7DCC52}" dt="2024-01-23T12:46:04.098" v="10844" actId="1035"/>
          <ac:grpSpMkLst>
            <pc:docMk/>
            <pc:sldMk cId="2170383715" sldId="293"/>
            <ac:grpSpMk id="15" creationId="{38CAFB32-1F7E-5F13-42C9-5F5837B9E38F}"/>
          </ac:grpSpMkLst>
        </pc:grpChg>
        <pc:picChg chg="add mod">
          <ac:chgData name="小濵 就＠沖縄高専学生" userId="50eba08d-cc0c-4362-90ae-ab503d683fab" providerId="ADAL" clId="{5E67B243-E58E-4217-8C76-08308D7DCC52}" dt="2024-01-23T12:46:04.098" v="10844" actId="1035"/>
          <ac:picMkLst>
            <pc:docMk/>
            <pc:sldMk cId="2170383715" sldId="293"/>
            <ac:picMk id="17" creationId="{2E4F420E-5369-E23B-24F9-4A25BFA52033}"/>
          </ac:picMkLst>
        </pc:picChg>
        <pc:picChg chg="add del mod">
          <ac:chgData name="小濵 就＠沖縄高専学生" userId="50eba08d-cc0c-4362-90ae-ab503d683fab" providerId="ADAL" clId="{5E67B243-E58E-4217-8C76-08308D7DCC52}" dt="2024-01-23T05:40:26.550" v="7562" actId="478"/>
          <ac:picMkLst>
            <pc:docMk/>
            <pc:sldMk cId="2170383715" sldId="293"/>
            <ac:picMk id="19" creationId="{02335519-68F1-87DD-88B3-2DA622867063}"/>
          </ac:picMkLst>
        </pc:picChg>
        <pc:picChg chg="del">
          <ac:chgData name="小濵 就＠沖縄高専学生" userId="50eba08d-cc0c-4362-90ae-ab503d683fab" providerId="ADAL" clId="{5E67B243-E58E-4217-8C76-08308D7DCC52}" dt="2024-01-23T05:29:31.431" v="7045" actId="478"/>
          <ac:picMkLst>
            <pc:docMk/>
            <pc:sldMk cId="2170383715" sldId="293"/>
            <ac:picMk id="1026" creationId="{AD7341F4-631F-5F6A-3BA2-C6D66B239E87}"/>
          </ac:picMkLst>
        </pc:picChg>
      </pc:sldChg>
      <pc:sldChg chg="add del setBg">
        <pc:chgData name="小濵 就＠沖縄高専学生" userId="50eba08d-cc0c-4362-90ae-ab503d683fab" providerId="ADAL" clId="{5E67B243-E58E-4217-8C76-08308D7DCC52}" dt="2024-01-23T05:22:52.306" v="7014" actId="47"/>
        <pc:sldMkLst>
          <pc:docMk/>
          <pc:sldMk cId="2683080657" sldId="293"/>
        </pc:sldMkLst>
      </pc:sldChg>
      <pc:sldChg chg="addSp delSp modSp add mod">
        <pc:chgData name="小濵 就＠沖縄高専学生" userId="50eba08d-cc0c-4362-90ae-ab503d683fab" providerId="ADAL" clId="{5E67B243-E58E-4217-8C76-08308D7DCC52}" dt="2024-01-23T12:46:26.656" v="10845" actId="207"/>
        <pc:sldMkLst>
          <pc:docMk/>
          <pc:sldMk cId="1863759861" sldId="294"/>
        </pc:sldMkLst>
        <pc:spChg chg="mod">
          <ac:chgData name="小濵 就＠沖縄高専学生" userId="50eba08d-cc0c-4362-90ae-ab503d683fab" providerId="ADAL" clId="{5E67B243-E58E-4217-8C76-08308D7DCC52}" dt="2024-01-23T12:39:26.381" v="10458"/>
          <ac:spMkLst>
            <pc:docMk/>
            <pc:sldMk cId="1863759861" sldId="294"/>
            <ac:spMk id="2" creationId="{1F512B99-03D3-8D75-1034-E94D75A65A64}"/>
          </ac:spMkLst>
        </pc:spChg>
        <pc:spChg chg="mod">
          <ac:chgData name="小濵 就＠沖縄高専学生" userId="50eba08d-cc0c-4362-90ae-ab503d683fab" providerId="ADAL" clId="{5E67B243-E58E-4217-8C76-08308D7DCC52}" dt="2024-01-23T12:46:26.656" v="10845" actId="207"/>
          <ac:spMkLst>
            <pc:docMk/>
            <pc:sldMk cId="1863759861" sldId="294"/>
            <ac:spMk id="5" creationId="{E5D00554-B37C-251B-1525-E8E5A9E8A019}"/>
          </ac:spMkLst>
        </pc:spChg>
        <pc:spChg chg="mod">
          <ac:chgData name="小濵 就＠沖縄高専学生" userId="50eba08d-cc0c-4362-90ae-ab503d683fab" providerId="ADAL" clId="{5E67B243-E58E-4217-8C76-08308D7DCC52}" dt="2024-01-23T09:02:17.670" v="9093" actId="1038"/>
          <ac:spMkLst>
            <pc:docMk/>
            <pc:sldMk cId="1863759861" sldId="294"/>
            <ac:spMk id="7" creationId="{F7A4DDAE-814A-9F03-A6BD-8A7217E3B993}"/>
          </ac:spMkLst>
        </pc:spChg>
        <pc:spChg chg="mod">
          <ac:chgData name="小濵 就＠沖縄高専学生" userId="50eba08d-cc0c-4362-90ae-ab503d683fab" providerId="ADAL" clId="{5E67B243-E58E-4217-8C76-08308D7DCC52}" dt="2024-01-23T09:02:17.670" v="9093" actId="1038"/>
          <ac:spMkLst>
            <pc:docMk/>
            <pc:sldMk cId="1863759861" sldId="294"/>
            <ac:spMk id="9" creationId="{2F88C582-3FE2-A324-B230-A233BC6541EE}"/>
          </ac:spMkLst>
        </pc:spChg>
        <pc:spChg chg="mod">
          <ac:chgData name="小濵 就＠沖縄高専学生" userId="50eba08d-cc0c-4362-90ae-ab503d683fab" providerId="ADAL" clId="{5E67B243-E58E-4217-8C76-08308D7DCC52}" dt="2024-01-23T09:02:17.670" v="9093" actId="1038"/>
          <ac:spMkLst>
            <pc:docMk/>
            <pc:sldMk cId="1863759861" sldId="294"/>
            <ac:spMk id="10" creationId="{D17AFBC4-4083-A894-9016-90F97CDF10EB}"/>
          </ac:spMkLst>
        </pc:spChg>
        <pc:spChg chg="mod">
          <ac:chgData name="小濵 就＠沖縄高専学生" userId="50eba08d-cc0c-4362-90ae-ab503d683fab" providerId="ADAL" clId="{5E67B243-E58E-4217-8C76-08308D7DCC52}" dt="2024-01-23T09:02:17.670" v="9093" actId="1038"/>
          <ac:spMkLst>
            <pc:docMk/>
            <pc:sldMk cId="1863759861" sldId="294"/>
            <ac:spMk id="11" creationId="{769A1EAE-8A03-6C47-7F18-828103A0009E}"/>
          </ac:spMkLst>
        </pc:spChg>
        <pc:spChg chg="mod">
          <ac:chgData name="小濵 就＠沖縄高専学生" userId="50eba08d-cc0c-4362-90ae-ab503d683fab" providerId="ADAL" clId="{5E67B243-E58E-4217-8C76-08308D7DCC52}" dt="2024-01-23T09:02:17.670" v="9093" actId="1038"/>
          <ac:spMkLst>
            <pc:docMk/>
            <pc:sldMk cId="1863759861" sldId="294"/>
            <ac:spMk id="12" creationId="{1FD6839B-B4B6-69BC-2404-8B9206BB25D5}"/>
          </ac:spMkLst>
        </pc:spChg>
        <pc:spChg chg="mod">
          <ac:chgData name="小濵 就＠沖縄高専学生" userId="50eba08d-cc0c-4362-90ae-ab503d683fab" providerId="ADAL" clId="{5E67B243-E58E-4217-8C76-08308D7DCC52}" dt="2024-01-23T09:02:17.670" v="9093" actId="1038"/>
          <ac:spMkLst>
            <pc:docMk/>
            <pc:sldMk cId="1863759861" sldId="294"/>
            <ac:spMk id="13" creationId="{11A0A16C-EEF1-8CD4-32D5-AFA1FAE5F662}"/>
          </ac:spMkLst>
        </pc:spChg>
        <pc:spChg chg="mod">
          <ac:chgData name="小濵 就＠沖縄高専学生" userId="50eba08d-cc0c-4362-90ae-ab503d683fab" providerId="ADAL" clId="{5E67B243-E58E-4217-8C76-08308D7DCC52}" dt="2024-01-23T09:02:17.670" v="9093" actId="1038"/>
          <ac:spMkLst>
            <pc:docMk/>
            <pc:sldMk cId="1863759861" sldId="294"/>
            <ac:spMk id="18" creationId="{70664CD0-41CB-02E3-2586-920E0474AD71}"/>
          </ac:spMkLst>
        </pc:spChg>
        <pc:spChg chg="mod">
          <ac:chgData name="小濵 就＠沖縄高専学生" userId="50eba08d-cc0c-4362-90ae-ab503d683fab" providerId="ADAL" clId="{5E67B243-E58E-4217-8C76-08308D7DCC52}" dt="2024-01-23T09:02:17.670" v="9093" actId="1038"/>
          <ac:spMkLst>
            <pc:docMk/>
            <pc:sldMk cId="1863759861" sldId="294"/>
            <ac:spMk id="20" creationId="{049400D7-761E-E2C7-B6BA-600EB7198733}"/>
          </ac:spMkLst>
        </pc:spChg>
        <pc:spChg chg="add mod ord">
          <ac:chgData name="小濵 就＠沖縄高専学生" userId="50eba08d-cc0c-4362-90ae-ab503d683fab" providerId="ADAL" clId="{5E67B243-E58E-4217-8C76-08308D7DCC52}" dt="2024-01-23T09:02:17.670" v="9093" actId="1038"/>
          <ac:spMkLst>
            <pc:docMk/>
            <pc:sldMk cId="1863759861" sldId="294"/>
            <ac:spMk id="21" creationId="{D19C6A2F-85BC-8A2F-0ECF-FBFA8CFAA2D9}"/>
          </ac:spMkLst>
        </pc:spChg>
        <pc:spChg chg="add mod ord">
          <ac:chgData name="小濵 就＠沖縄高専学生" userId="50eba08d-cc0c-4362-90ae-ab503d683fab" providerId="ADAL" clId="{5E67B243-E58E-4217-8C76-08308D7DCC52}" dt="2024-01-23T09:02:17.670" v="9093" actId="1038"/>
          <ac:spMkLst>
            <pc:docMk/>
            <pc:sldMk cId="1863759861" sldId="294"/>
            <ac:spMk id="22" creationId="{FB572F4E-DFA2-D4BB-9FBD-AC605DD49477}"/>
          </ac:spMkLst>
        </pc:spChg>
        <pc:spChg chg="add mod">
          <ac:chgData name="小濵 就＠沖縄高専学生" userId="50eba08d-cc0c-4362-90ae-ab503d683fab" providerId="ADAL" clId="{5E67B243-E58E-4217-8C76-08308D7DCC52}" dt="2024-01-23T09:02:17.670" v="9093" actId="1038"/>
          <ac:spMkLst>
            <pc:docMk/>
            <pc:sldMk cId="1863759861" sldId="294"/>
            <ac:spMk id="23" creationId="{9599AF22-0712-0AB9-8845-486333D30C08}"/>
          </ac:spMkLst>
        </pc:spChg>
        <pc:spChg chg="add mod">
          <ac:chgData name="小濵 就＠沖縄高専学生" userId="50eba08d-cc0c-4362-90ae-ab503d683fab" providerId="ADAL" clId="{5E67B243-E58E-4217-8C76-08308D7DCC52}" dt="2024-01-23T09:02:17.670" v="9093" actId="1038"/>
          <ac:spMkLst>
            <pc:docMk/>
            <pc:sldMk cId="1863759861" sldId="294"/>
            <ac:spMk id="24" creationId="{94945FEF-1A39-B6EF-04B8-643C6F03C3A3}"/>
          </ac:spMkLst>
        </pc:spChg>
        <pc:grpChg chg="add mod">
          <ac:chgData name="小濵 就＠沖縄高専学生" userId="50eba08d-cc0c-4362-90ae-ab503d683fab" providerId="ADAL" clId="{5E67B243-E58E-4217-8C76-08308D7DCC52}" dt="2024-01-23T09:02:17.670" v="9093" actId="1038"/>
          <ac:grpSpMkLst>
            <pc:docMk/>
            <pc:sldMk cId="1863759861" sldId="294"/>
            <ac:grpSpMk id="4" creationId="{6B4CE1DC-89D7-CA65-E374-6D1E1D17EBE8}"/>
          </ac:grpSpMkLst>
        </pc:grpChg>
        <pc:grpChg chg="mod">
          <ac:chgData name="小濵 就＠沖縄高専学生" userId="50eba08d-cc0c-4362-90ae-ab503d683fab" providerId="ADAL" clId="{5E67B243-E58E-4217-8C76-08308D7DCC52}" dt="2024-01-23T09:02:17.670" v="9093" actId="1038"/>
          <ac:grpSpMkLst>
            <pc:docMk/>
            <pc:sldMk cId="1863759861" sldId="294"/>
            <ac:grpSpMk id="15" creationId="{38CAFB32-1F7E-5F13-42C9-5F5837B9E38F}"/>
          </ac:grpSpMkLst>
        </pc:grpChg>
        <pc:picChg chg="add mod">
          <ac:chgData name="小濵 就＠沖縄高専学生" userId="50eba08d-cc0c-4362-90ae-ab503d683fab" providerId="ADAL" clId="{5E67B243-E58E-4217-8C76-08308D7DCC52}" dt="2024-01-23T09:02:17.670" v="9093" actId="1038"/>
          <ac:picMkLst>
            <pc:docMk/>
            <pc:sldMk cId="1863759861" sldId="294"/>
            <ac:picMk id="8" creationId="{01D8CF8D-2091-3A49-5B50-E7AE0A0D5067}"/>
          </ac:picMkLst>
        </pc:picChg>
        <pc:picChg chg="add del mod">
          <ac:chgData name="小濵 就＠沖縄高専学生" userId="50eba08d-cc0c-4362-90ae-ab503d683fab" providerId="ADAL" clId="{5E67B243-E58E-4217-8C76-08308D7DCC52}" dt="2024-01-23T08:20:11.238" v="8024" actId="478"/>
          <ac:picMkLst>
            <pc:docMk/>
            <pc:sldMk cId="1863759861" sldId="294"/>
            <ac:picMk id="16" creationId="{37FC2D21-529D-0D7B-F796-C74EB28760F2}"/>
          </ac:picMkLst>
        </pc:picChg>
        <pc:picChg chg="mod">
          <ac:chgData name="小濵 就＠沖縄高専学生" userId="50eba08d-cc0c-4362-90ae-ab503d683fab" providerId="ADAL" clId="{5E67B243-E58E-4217-8C76-08308D7DCC52}" dt="2024-01-23T09:02:17.670" v="9093" actId="1038"/>
          <ac:picMkLst>
            <pc:docMk/>
            <pc:sldMk cId="1863759861" sldId="294"/>
            <ac:picMk id="17" creationId="{2E4F420E-5369-E23B-24F9-4A25BFA52033}"/>
          </ac:picMkLst>
        </pc:picChg>
        <pc:picChg chg="add mod">
          <ac:chgData name="小濵 就＠沖縄高専学生" userId="50eba08d-cc0c-4362-90ae-ab503d683fab" providerId="ADAL" clId="{5E67B243-E58E-4217-8C76-08308D7DCC52}" dt="2024-01-23T09:02:17.670" v="9093" actId="1038"/>
          <ac:picMkLst>
            <pc:docMk/>
            <pc:sldMk cId="1863759861" sldId="294"/>
            <ac:picMk id="19" creationId="{B0683A60-ACE8-4671-1B70-533B06CAD6D8}"/>
          </ac:picMkLst>
        </pc:picChg>
        <pc:picChg chg="add mod">
          <ac:chgData name="小濵 就＠沖縄高専学生" userId="50eba08d-cc0c-4362-90ae-ab503d683fab" providerId="ADAL" clId="{5E67B243-E58E-4217-8C76-08308D7DCC52}" dt="2024-01-23T09:02:17.670" v="9093" actId="1038"/>
          <ac:picMkLst>
            <pc:docMk/>
            <pc:sldMk cId="1863759861" sldId="294"/>
            <ac:picMk id="1026" creationId="{C85245F7-1E2B-26D9-AA6A-5C181A20F82F}"/>
          </ac:picMkLst>
        </pc:picChg>
      </pc:sldChg>
      <pc:sldChg chg="addSp delSp modSp add mod ord modShow">
        <pc:chgData name="小濵 就＠沖縄高専学生" userId="50eba08d-cc0c-4362-90ae-ab503d683fab" providerId="ADAL" clId="{5E67B243-E58E-4217-8C76-08308D7DCC52}" dt="2024-01-23T13:14:48.679" v="12408" actId="729"/>
        <pc:sldMkLst>
          <pc:docMk/>
          <pc:sldMk cId="2719865923" sldId="295"/>
        </pc:sldMkLst>
        <pc:spChg chg="mod">
          <ac:chgData name="小濵 就＠沖縄高専学生" userId="50eba08d-cc0c-4362-90ae-ab503d683fab" providerId="ADAL" clId="{5E67B243-E58E-4217-8C76-08308D7DCC52}" dt="2024-01-23T12:30:36.938" v="10384" actId="1076"/>
          <ac:spMkLst>
            <pc:docMk/>
            <pc:sldMk cId="2719865923" sldId="295"/>
            <ac:spMk id="2" creationId="{1F512B99-03D3-8D75-1034-E94D75A65A64}"/>
          </ac:spMkLst>
        </pc:spChg>
        <pc:spChg chg="del">
          <ac:chgData name="小濵 就＠沖縄高専学生" userId="50eba08d-cc0c-4362-90ae-ab503d683fab" providerId="ADAL" clId="{5E67B243-E58E-4217-8C76-08308D7DCC52}" dt="2024-01-23T08:47:10.624" v="8816" actId="478"/>
          <ac:spMkLst>
            <pc:docMk/>
            <pc:sldMk cId="2719865923" sldId="295"/>
            <ac:spMk id="4" creationId="{C2953812-564F-9E2D-A8D6-95B2A39C9618}"/>
          </ac:spMkLst>
        </pc:spChg>
        <pc:spChg chg="mod">
          <ac:chgData name="小濵 就＠沖縄高専学生" userId="50eba08d-cc0c-4362-90ae-ab503d683fab" providerId="ADAL" clId="{5E67B243-E58E-4217-8C76-08308D7DCC52}" dt="2024-01-23T12:14:56.080" v="9715" actId="14100"/>
          <ac:spMkLst>
            <pc:docMk/>
            <pc:sldMk cId="2719865923" sldId="295"/>
            <ac:spMk id="5" creationId="{E5D00554-B37C-251B-1525-E8E5A9E8A019}"/>
          </ac:spMkLst>
        </pc:spChg>
        <pc:spChg chg="del">
          <ac:chgData name="小濵 就＠沖縄高専学生" userId="50eba08d-cc0c-4362-90ae-ab503d683fab" providerId="ADAL" clId="{5E67B243-E58E-4217-8C76-08308D7DCC52}" dt="2024-01-23T08:46:36.026" v="8730" actId="478"/>
          <ac:spMkLst>
            <pc:docMk/>
            <pc:sldMk cId="2719865923" sldId="295"/>
            <ac:spMk id="6" creationId="{BFAAAF71-96F3-6635-CFB5-31CBE3F8B873}"/>
          </ac:spMkLst>
        </pc:spChg>
        <pc:spChg chg="add mod">
          <ac:chgData name="小濵 就＠沖縄高専学生" userId="50eba08d-cc0c-4362-90ae-ab503d683fab" providerId="ADAL" clId="{5E67B243-E58E-4217-8C76-08308D7DCC52}" dt="2024-01-23T12:16:08.858" v="9800" actId="20577"/>
          <ac:spMkLst>
            <pc:docMk/>
            <pc:sldMk cId="2719865923" sldId="295"/>
            <ac:spMk id="8" creationId="{7AFEC6A0-6C06-C11E-9E26-0A655402F283}"/>
          </ac:spMkLst>
        </pc:spChg>
      </pc:sldChg>
      <pc:sldChg chg="add mod ord modShow">
        <pc:chgData name="小濵 就＠沖縄高専学生" userId="50eba08d-cc0c-4362-90ae-ab503d683fab" providerId="ADAL" clId="{5E67B243-E58E-4217-8C76-08308D7DCC52}" dt="2024-01-23T09:03:04.800" v="9098" actId="729"/>
        <pc:sldMkLst>
          <pc:docMk/>
          <pc:sldMk cId="3271813289" sldId="296"/>
        </pc:sldMkLst>
      </pc:sldChg>
      <pc:sldChg chg="delSp modSp add mod">
        <pc:chgData name="小濵 就＠沖縄高専学生" userId="50eba08d-cc0c-4362-90ae-ab503d683fab" providerId="ADAL" clId="{5E67B243-E58E-4217-8C76-08308D7DCC52}" dt="2024-01-23T13:14:08.314" v="12405"/>
        <pc:sldMkLst>
          <pc:docMk/>
          <pc:sldMk cId="1624285398" sldId="299"/>
        </pc:sldMkLst>
        <pc:spChg chg="del">
          <ac:chgData name="小濵 就＠沖縄高専学生" userId="50eba08d-cc0c-4362-90ae-ab503d683fab" providerId="ADAL" clId="{5E67B243-E58E-4217-8C76-08308D7DCC52}" dt="2024-01-23T13:13:11.659" v="12364" actId="478"/>
          <ac:spMkLst>
            <pc:docMk/>
            <pc:sldMk cId="1624285398" sldId="299"/>
            <ac:spMk id="2" creationId="{F5BF0841-5EAB-6065-2E00-D84E52E46556}"/>
          </ac:spMkLst>
        </pc:spChg>
        <pc:spChg chg="mod">
          <ac:chgData name="小濵 就＠沖縄高専学生" userId="50eba08d-cc0c-4362-90ae-ab503d683fab" providerId="ADAL" clId="{5E67B243-E58E-4217-8C76-08308D7DCC52}" dt="2024-01-23T13:14:08.314" v="12405"/>
          <ac:spMkLst>
            <pc:docMk/>
            <pc:sldMk cId="1624285398" sldId="299"/>
            <ac:spMk id="4" creationId="{C7B93D52-EC04-9803-4789-7F6BBA6537B0}"/>
          </ac:spMkLst>
        </pc:spChg>
        <pc:spChg chg="mod">
          <ac:chgData name="小濵 就＠沖縄高専学生" userId="50eba08d-cc0c-4362-90ae-ab503d683fab" providerId="ADAL" clId="{5E67B243-E58E-4217-8C76-08308D7DCC52}" dt="2024-01-23T13:13:53.549" v="12376" actId="1076"/>
          <ac:spMkLst>
            <pc:docMk/>
            <pc:sldMk cId="1624285398" sldId="299"/>
            <ac:spMk id="5" creationId="{E5D00554-B37C-251B-1525-E8E5A9E8A019}"/>
          </ac:spMkLst>
        </pc:spChg>
        <pc:picChg chg="mod">
          <ac:chgData name="小濵 就＠沖縄高専学生" userId="50eba08d-cc0c-4362-90ae-ab503d683fab" providerId="ADAL" clId="{5E67B243-E58E-4217-8C76-08308D7DCC52}" dt="2024-01-23T13:13:57.989" v="12378" actId="1076"/>
          <ac:picMkLst>
            <pc:docMk/>
            <pc:sldMk cId="1624285398" sldId="299"/>
            <ac:picMk id="11" creationId="{A909E448-07F7-9378-9314-E1A449DE1D46}"/>
          </ac:picMkLst>
        </pc:picChg>
        <pc:picChg chg="mod">
          <ac:chgData name="小濵 就＠沖縄高専学生" userId="50eba08d-cc0c-4362-90ae-ab503d683fab" providerId="ADAL" clId="{5E67B243-E58E-4217-8C76-08308D7DCC52}" dt="2024-01-23T13:14:00.995" v="12379" actId="1076"/>
          <ac:picMkLst>
            <pc:docMk/>
            <pc:sldMk cId="1624285398" sldId="299"/>
            <ac:picMk id="2052" creationId="{5CB674AE-DE18-3395-440D-B59FB77586F3}"/>
          </ac:picMkLst>
        </pc:picChg>
      </pc:sldChg>
      <pc:sldChg chg="mod ord modShow">
        <pc:chgData name="小濵 就＠沖縄高専学生" userId="50eba08d-cc0c-4362-90ae-ab503d683fab" providerId="ADAL" clId="{5E67B243-E58E-4217-8C76-08308D7DCC52}" dt="2024-01-23T13:19:39.562" v="12701" actId="729"/>
        <pc:sldMkLst>
          <pc:docMk/>
          <pc:sldMk cId="2439127361" sldId="300"/>
        </pc:sldMkLst>
      </pc:sldChg>
      <pc:sldChg chg="add del">
        <pc:chgData name="小濵 就＠沖縄高専学生" userId="50eba08d-cc0c-4362-90ae-ab503d683fab" providerId="ADAL" clId="{5E67B243-E58E-4217-8C76-08308D7DCC52}" dt="2024-01-23T13:10:31.781" v="12288" actId="47"/>
        <pc:sldMkLst>
          <pc:docMk/>
          <pc:sldMk cId="1211722006" sldId="301"/>
        </pc:sldMkLst>
      </pc:sldChg>
      <pc:sldChg chg="modSp mod">
        <pc:chgData name="小濵 就＠沖縄高専学生" userId="50eba08d-cc0c-4362-90ae-ab503d683fab" providerId="ADAL" clId="{5E67B243-E58E-4217-8C76-08308D7DCC52}" dt="2024-01-23T13:22:35.301" v="12723"/>
        <pc:sldMkLst>
          <pc:docMk/>
          <pc:sldMk cId="1934382755" sldId="301"/>
        </pc:sldMkLst>
        <pc:spChg chg="mod">
          <ac:chgData name="小濵 就＠沖縄高専学生" userId="50eba08d-cc0c-4362-90ae-ab503d683fab" providerId="ADAL" clId="{5E67B243-E58E-4217-8C76-08308D7DCC52}" dt="2024-01-23T13:22:35.301" v="12723"/>
          <ac:spMkLst>
            <pc:docMk/>
            <pc:sldMk cId="1934382755" sldId="301"/>
            <ac:spMk id="37" creationId="{7CC7BBDA-9F97-0ADD-CD94-313026800C27}"/>
          </ac:spMkLst>
        </pc:spChg>
      </pc:sldChg>
    </pc:docChg>
  </pc:docChgLst>
  <pc:docChgLst>
    <pc:chgData name="神谷 智喜@沖縄高専学生" userId="e1fcea3a-66e4-40bc-b928-baf5fed8d8f0" providerId="ADAL" clId="{E253CFD5-C82B-46E5-AE97-20499D828E46}"/>
    <pc:docChg chg="undo redo custSel modSld">
      <pc:chgData name="神谷 智喜@沖縄高専学生" userId="e1fcea3a-66e4-40bc-b928-baf5fed8d8f0" providerId="ADAL" clId="{E253CFD5-C82B-46E5-AE97-20499D828E46}" dt="2024-01-23T15:37:50.853" v="1164" actId="20577"/>
      <pc:docMkLst>
        <pc:docMk/>
      </pc:docMkLst>
      <pc:sldChg chg="modSp mod">
        <pc:chgData name="神谷 智喜@沖縄高専学生" userId="e1fcea3a-66e4-40bc-b928-baf5fed8d8f0" providerId="ADAL" clId="{E253CFD5-C82B-46E5-AE97-20499D828E46}" dt="2024-01-22T06:46:20.034" v="375" actId="1076"/>
        <pc:sldMkLst>
          <pc:docMk/>
          <pc:sldMk cId="232107437" sldId="256"/>
        </pc:sldMkLst>
        <pc:grpChg chg="mod">
          <ac:chgData name="神谷 智喜@沖縄高専学生" userId="e1fcea3a-66e4-40bc-b928-baf5fed8d8f0" providerId="ADAL" clId="{E253CFD5-C82B-46E5-AE97-20499D828E46}" dt="2024-01-22T06:46:20.034" v="375" actId="1076"/>
          <ac:grpSpMkLst>
            <pc:docMk/>
            <pc:sldMk cId="232107437" sldId="256"/>
            <ac:grpSpMk id="350" creationId="{18B98AFC-16AF-4062-5AFF-449BAD66FA3E}"/>
          </ac:grpSpMkLst>
        </pc:grpChg>
      </pc:sldChg>
      <pc:sldChg chg="addSp delSp modSp mod">
        <pc:chgData name="神谷 智喜@沖縄高専学生" userId="e1fcea3a-66e4-40bc-b928-baf5fed8d8f0" providerId="ADAL" clId="{E253CFD5-C82B-46E5-AE97-20499D828E46}" dt="2024-01-23T13:56:05.785" v="465" actId="1076"/>
        <pc:sldMkLst>
          <pc:docMk/>
          <pc:sldMk cId="2383730" sldId="274"/>
        </pc:sldMkLst>
        <pc:spChg chg="del">
          <ac:chgData name="神谷 智喜@沖縄高専学生" userId="e1fcea3a-66e4-40bc-b928-baf5fed8d8f0" providerId="ADAL" clId="{E253CFD5-C82B-46E5-AE97-20499D828E46}" dt="2024-01-20T15:42:41.333" v="97" actId="478"/>
          <ac:spMkLst>
            <pc:docMk/>
            <pc:sldMk cId="2383730" sldId="274"/>
            <ac:spMk id="3" creationId="{60A6FD6A-70E9-8A7E-595A-B0F07D77CEE5}"/>
          </ac:spMkLst>
        </pc:spChg>
        <pc:spChg chg="add del mod">
          <ac:chgData name="神谷 智喜@沖縄高専学生" userId="e1fcea3a-66e4-40bc-b928-baf5fed8d8f0" providerId="ADAL" clId="{E253CFD5-C82B-46E5-AE97-20499D828E46}" dt="2024-01-23T13:55:32.958" v="459" actId="478"/>
          <ac:spMkLst>
            <pc:docMk/>
            <pc:sldMk cId="2383730" sldId="274"/>
            <ac:spMk id="3" creationId="{E5BE6CD6-5B7D-E1D3-4070-7FD7FCC7A7F4}"/>
          </ac:spMkLst>
        </pc:spChg>
        <pc:spChg chg="add del mod">
          <ac:chgData name="神谷 智喜@沖縄高専学生" userId="e1fcea3a-66e4-40bc-b928-baf5fed8d8f0" providerId="ADAL" clId="{E253CFD5-C82B-46E5-AE97-20499D828E46}" dt="2024-01-23T13:55:32.958" v="459" actId="478"/>
          <ac:spMkLst>
            <pc:docMk/>
            <pc:sldMk cId="2383730" sldId="274"/>
            <ac:spMk id="4" creationId="{DEBB39BD-9AC6-7ABB-7C38-AEA4D7BF5D44}"/>
          </ac:spMkLst>
        </pc:spChg>
        <pc:spChg chg="add del mod">
          <ac:chgData name="神谷 智喜@沖縄高専学生" userId="e1fcea3a-66e4-40bc-b928-baf5fed8d8f0" providerId="ADAL" clId="{E253CFD5-C82B-46E5-AE97-20499D828E46}" dt="2024-01-23T13:55:32.958" v="459" actId="478"/>
          <ac:spMkLst>
            <pc:docMk/>
            <pc:sldMk cId="2383730" sldId="274"/>
            <ac:spMk id="5" creationId="{2D903D68-6451-DA43-A2CA-814ECDFA34A3}"/>
          </ac:spMkLst>
        </pc:spChg>
        <pc:spChg chg="add del mod">
          <ac:chgData name="神谷 智喜@沖縄高専学生" userId="e1fcea3a-66e4-40bc-b928-baf5fed8d8f0" providerId="ADAL" clId="{E253CFD5-C82B-46E5-AE97-20499D828E46}" dt="2024-01-20T15:42:41.333" v="97" actId="478"/>
          <ac:spMkLst>
            <pc:docMk/>
            <pc:sldMk cId="2383730" sldId="274"/>
            <ac:spMk id="7" creationId="{1CB331D4-C09C-1C1E-43EA-5B895A05E218}"/>
          </ac:spMkLst>
        </pc:spChg>
        <pc:spChg chg="add mod">
          <ac:chgData name="神谷 智喜@沖縄高専学生" userId="e1fcea3a-66e4-40bc-b928-baf5fed8d8f0" providerId="ADAL" clId="{E253CFD5-C82B-46E5-AE97-20499D828E46}" dt="2024-01-20T15:43:57.156" v="110" actId="1076"/>
          <ac:spMkLst>
            <pc:docMk/>
            <pc:sldMk cId="2383730" sldId="274"/>
            <ac:spMk id="8" creationId="{D6B6855A-BB63-382E-01B9-6AF802EE23D7}"/>
          </ac:spMkLst>
        </pc:spChg>
        <pc:spChg chg="add mod">
          <ac:chgData name="神谷 智喜@沖縄高専学生" userId="e1fcea3a-66e4-40bc-b928-baf5fed8d8f0" providerId="ADAL" clId="{E253CFD5-C82B-46E5-AE97-20499D828E46}" dt="2024-01-20T15:43:57.156" v="110" actId="1076"/>
          <ac:spMkLst>
            <pc:docMk/>
            <pc:sldMk cId="2383730" sldId="274"/>
            <ac:spMk id="9" creationId="{E1F6BC39-EB46-96BD-EB3C-35773520FD1C}"/>
          </ac:spMkLst>
        </pc:spChg>
        <pc:spChg chg="add mod">
          <ac:chgData name="神谷 智喜@沖縄高専学生" userId="e1fcea3a-66e4-40bc-b928-baf5fed8d8f0" providerId="ADAL" clId="{E253CFD5-C82B-46E5-AE97-20499D828E46}" dt="2024-01-20T15:43:57.156" v="110" actId="1076"/>
          <ac:spMkLst>
            <pc:docMk/>
            <pc:sldMk cId="2383730" sldId="274"/>
            <ac:spMk id="10" creationId="{0B33B554-ABA8-208E-BE3C-7B7D2C68EC84}"/>
          </ac:spMkLst>
        </pc:spChg>
        <pc:spChg chg="add del mod">
          <ac:chgData name="神谷 智喜@沖縄高専学生" userId="e1fcea3a-66e4-40bc-b928-baf5fed8d8f0" providerId="ADAL" clId="{E253CFD5-C82B-46E5-AE97-20499D828E46}" dt="2024-01-23T13:55:32.958" v="459" actId="478"/>
          <ac:spMkLst>
            <pc:docMk/>
            <pc:sldMk cId="2383730" sldId="274"/>
            <ac:spMk id="16" creationId="{DCF60AC5-C590-B954-C689-0AA32FF366C0}"/>
          </ac:spMkLst>
        </pc:spChg>
        <pc:spChg chg="add del mod">
          <ac:chgData name="神谷 智喜@沖縄高専学生" userId="e1fcea3a-66e4-40bc-b928-baf5fed8d8f0" providerId="ADAL" clId="{E253CFD5-C82B-46E5-AE97-20499D828E46}" dt="2024-01-23T13:55:32.958" v="459" actId="478"/>
          <ac:spMkLst>
            <pc:docMk/>
            <pc:sldMk cId="2383730" sldId="274"/>
            <ac:spMk id="17" creationId="{CAF82CA8-3D83-2EE3-E5DA-0D7276572FCD}"/>
          </ac:spMkLst>
        </pc:spChg>
        <pc:spChg chg="add del mod">
          <ac:chgData name="神谷 智喜@沖縄高専学生" userId="e1fcea3a-66e4-40bc-b928-baf5fed8d8f0" providerId="ADAL" clId="{E253CFD5-C82B-46E5-AE97-20499D828E46}" dt="2024-01-23T13:55:32.958" v="459" actId="478"/>
          <ac:spMkLst>
            <pc:docMk/>
            <pc:sldMk cId="2383730" sldId="274"/>
            <ac:spMk id="18" creationId="{66527136-2E4E-0400-AF59-D727008376B0}"/>
          </ac:spMkLst>
        </pc:spChg>
        <pc:spChg chg="add del mod">
          <ac:chgData name="神谷 智喜@沖縄高専学生" userId="e1fcea3a-66e4-40bc-b928-baf5fed8d8f0" providerId="ADAL" clId="{E253CFD5-C82B-46E5-AE97-20499D828E46}" dt="2024-01-23T13:55:32.958" v="459" actId="478"/>
          <ac:spMkLst>
            <pc:docMk/>
            <pc:sldMk cId="2383730" sldId="274"/>
            <ac:spMk id="19" creationId="{D54D3DFD-3147-5444-C7AF-77D5232025F7}"/>
          </ac:spMkLst>
        </pc:spChg>
        <pc:spChg chg="add del mod">
          <ac:chgData name="神谷 智喜@沖縄高専学生" userId="e1fcea3a-66e4-40bc-b928-baf5fed8d8f0" providerId="ADAL" clId="{E253CFD5-C82B-46E5-AE97-20499D828E46}" dt="2024-01-23T13:55:32.958" v="459" actId="478"/>
          <ac:spMkLst>
            <pc:docMk/>
            <pc:sldMk cId="2383730" sldId="274"/>
            <ac:spMk id="20" creationId="{ADD6FBE5-2827-3241-7832-34BBFA0E5482}"/>
          </ac:spMkLst>
        </pc:spChg>
        <pc:spChg chg="add del mod">
          <ac:chgData name="神谷 智喜@沖縄高専学生" userId="e1fcea3a-66e4-40bc-b928-baf5fed8d8f0" providerId="ADAL" clId="{E253CFD5-C82B-46E5-AE97-20499D828E46}" dt="2024-01-23T13:55:32.958" v="459" actId="478"/>
          <ac:spMkLst>
            <pc:docMk/>
            <pc:sldMk cId="2383730" sldId="274"/>
            <ac:spMk id="21" creationId="{AAF75797-5419-46B3-9D18-FEA3CBB5910F}"/>
          </ac:spMkLst>
        </pc:spChg>
        <pc:spChg chg="add del mod">
          <ac:chgData name="神谷 智喜@沖縄高専学生" userId="e1fcea3a-66e4-40bc-b928-baf5fed8d8f0" providerId="ADAL" clId="{E253CFD5-C82B-46E5-AE97-20499D828E46}" dt="2024-01-23T13:55:32.958" v="459" actId="478"/>
          <ac:spMkLst>
            <pc:docMk/>
            <pc:sldMk cId="2383730" sldId="274"/>
            <ac:spMk id="22" creationId="{AEAC63A7-9A40-6CEA-3D65-0F75658D937C}"/>
          </ac:spMkLst>
        </pc:spChg>
        <pc:spChg chg="add mod">
          <ac:chgData name="神谷 智喜@沖縄高専学生" userId="e1fcea3a-66e4-40bc-b928-baf5fed8d8f0" providerId="ADAL" clId="{E253CFD5-C82B-46E5-AE97-20499D828E46}" dt="2024-01-20T15:43:57.156" v="110" actId="1076"/>
          <ac:spMkLst>
            <pc:docMk/>
            <pc:sldMk cId="2383730" sldId="274"/>
            <ac:spMk id="22" creationId="{B977CFD3-7DAC-7DBE-E257-C28EFF82E579}"/>
          </ac:spMkLst>
        </pc:spChg>
        <pc:spChg chg="add del mod">
          <ac:chgData name="神谷 智喜@沖縄高専学生" userId="e1fcea3a-66e4-40bc-b928-baf5fed8d8f0" providerId="ADAL" clId="{E253CFD5-C82B-46E5-AE97-20499D828E46}" dt="2024-01-23T13:55:32.958" v="459" actId="478"/>
          <ac:spMkLst>
            <pc:docMk/>
            <pc:sldMk cId="2383730" sldId="274"/>
            <ac:spMk id="23" creationId="{5554716D-1BC8-F10C-0D73-3A39D39A3B60}"/>
          </ac:spMkLst>
        </pc:spChg>
        <pc:spChg chg="add mod">
          <ac:chgData name="神谷 智喜@沖縄高専学生" userId="e1fcea3a-66e4-40bc-b928-baf5fed8d8f0" providerId="ADAL" clId="{E253CFD5-C82B-46E5-AE97-20499D828E46}" dt="2024-01-20T15:43:57.156" v="110" actId="1076"/>
          <ac:spMkLst>
            <pc:docMk/>
            <pc:sldMk cId="2383730" sldId="274"/>
            <ac:spMk id="23" creationId="{72C45576-9488-D147-93D7-83EC553171E7}"/>
          </ac:spMkLst>
        </pc:spChg>
        <pc:spChg chg="add mod">
          <ac:chgData name="神谷 智喜@沖縄高専学生" userId="e1fcea3a-66e4-40bc-b928-baf5fed8d8f0" providerId="ADAL" clId="{E253CFD5-C82B-46E5-AE97-20499D828E46}" dt="2024-01-20T15:43:57.156" v="110" actId="1076"/>
          <ac:spMkLst>
            <pc:docMk/>
            <pc:sldMk cId="2383730" sldId="274"/>
            <ac:spMk id="24" creationId="{3C1D001A-D1F5-1D44-CB33-B0C916D0DDEC}"/>
          </ac:spMkLst>
        </pc:spChg>
        <pc:spChg chg="add del mod">
          <ac:chgData name="神谷 智喜@沖縄高専学生" userId="e1fcea3a-66e4-40bc-b928-baf5fed8d8f0" providerId="ADAL" clId="{E253CFD5-C82B-46E5-AE97-20499D828E46}" dt="2024-01-23T13:55:32.958" v="459" actId="478"/>
          <ac:spMkLst>
            <pc:docMk/>
            <pc:sldMk cId="2383730" sldId="274"/>
            <ac:spMk id="24" creationId="{8CF55613-BA66-C16E-92DA-C3C5B7D1E5AA}"/>
          </ac:spMkLst>
        </pc:spChg>
        <pc:spChg chg="add mod">
          <ac:chgData name="神谷 智喜@沖縄高専学生" userId="e1fcea3a-66e4-40bc-b928-baf5fed8d8f0" providerId="ADAL" clId="{E253CFD5-C82B-46E5-AE97-20499D828E46}" dt="2024-01-20T15:43:57.156" v="110" actId="1076"/>
          <ac:spMkLst>
            <pc:docMk/>
            <pc:sldMk cId="2383730" sldId="274"/>
            <ac:spMk id="25" creationId="{24B65CDD-787D-303D-55FD-D2091E4D5B8A}"/>
          </ac:spMkLst>
        </pc:spChg>
        <pc:spChg chg="add del mod">
          <ac:chgData name="神谷 智喜@沖縄高専学生" userId="e1fcea3a-66e4-40bc-b928-baf5fed8d8f0" providerId="ADAL" clId="{E253CFD5-C82B-46E5-AE97-20499D828E46}" dt="2024-01-23T13:55:32.958" v="459" actId="478"/>
          <ac:spMkLst>
            <pc:docMk/>
            <pc:sldMk cId="2383730" sldId="274"/>
            <ac:spMk id="25" creationId="{81ABEBDB-3E6C-48F1-096B-B9680C3AD1A8}"/>
          </ac:spMkLst>
        </pc:spChg>
        <pc:spChg chg="add mod">
          <ac:chgData name="神谷 智喜@沖縄高専学生" userId="e1fcea3a-66e4-40bc-b928-baf5fed8d8f0" providerId="ADAL" clId="{E253CFD5-C82B-46E5-AE97-20499D828E46}" dt="2024-01-20T15:43:57.156" v="110" actId="1076"/>
          <ac:spMkLst>
            <pc:docMk/>
            <pc:sldMk cId="2383730" sldId="274"/>
            <ac:spMk id="26" creationId="{EA5D327C-EC78-0000-3873-1A7034C44250}"/>
          </ac:spMkLst>
        </pc:spChg>
        <pc:spChg chg="add del mod">
          <ac:chgData name="神谷 智喜@沖縄高専学生" userId="e1fcea3a-66e4-40bc-b928-baf5fed8d8f0" providerId="ADAL" clId="{E253CFD5-C82B-46E5-AE97-20499D828E46}" dt="2024-01-23T13:55:32.958" v="459" actId="478"/>
          <ac:spMkLst>
            <pc:docMk/>
            <pc:sldMk cId="2383730" sldId="274"/>
            <ac:spMk id="26" creationId="{F279CEBB-F856-5A54-53B1-823033EFC2FF}"/>
          </ac:spMkLst>
        </pc:spChg>
        <pc:spChg chg="add mod">
          <ac:chgData name="神谷 智喜@沖縄高専学生" userId="e1fcea3a-66e4-40bc-b928-baf5fed8d8f0" providerId="ADAL" clId="{E253CFD5-C82B-46E5-AE97-20499D828E46}" dt="2024-01-20T15:43:57.156" v="110" actId="1076"/>
          <ac:spMkLst>
            <pc:docMk/>
            <pc:sldMk cId="2383730" sldId="274"/>
            <ac:spMk id="27" creationId="{A781CC62-CECC-413E-94E4-77A5F1779113}"/>
          </ac:spMkLst>
        </pc:spChg>
        <pc:spChg chg="add del mod">
          <ac:chgData name="神谷 智喜@沖縄高専学生" userId="e1fcea3a-66e4-40bc-b928-baf5fed8d8f0" providerId="ADAL" clId="{E253CFD5-C82B-46E5-AE97-20499D828E46}" dt="2024-01-23T13:55:32.958" v="459" actId="478"/>
          <ac:spMkLst>
            <pc:docMk/>
            <pc:sldMk cId="2383730" sldId="274"/>
            <ac:spMk id="27" creationId="{AD79005D-7128-6075-7E6A-70FD65FD2738}"/>
          </ac:spMkLst>
        </pc:spChg>
        <pc:spChg chg="add del mod">
          <ac:chgData name="神谷 智喜@沖縄高専学生" userId="e1fcea3a-66e4-40bc-b928-baf5fed8d8f0" providerId="ADAL" clId="{E253CFD5-C82B-46E5-AE97-20499D828E46}" dt="2024-01-23T13:55:32.958" v="459" actId="478"/>
          <ac:spMkLst>
            <pc:docMk/>
            <pc:sldMk cId="2383730" sldId="274"/>
            <ac:spMk id="28" creationId="{DF5B68AB-A707-6240-4253-098C09327026}"/>
          </ac:spMkLst>
        </pc:spChg>
        <pc:spChg chg="add mod">
          <ac:chgData name="神谷 智喜@沖縄高専学生" userId="e1fcea3a-66e4-40bc-b928-baf5fed8d8f0" providerId="ADAL" clId="{E253CFD5-C82B-46E5-AE97-20499D828E46}" dt="2024-01-20T15:43:57.156" v="110" actId="1076"/>
          <ac:spMkLst>
            <pc:docMk/>
            <pc:sldMk cId="2383730" sldId="274"/>
            <ac:spMk id="28" creationId="{F00250DD-67EE-DE6F-3C59-DA8D6B3A7A63}"/>
          </ac:spMkLst>
        </pc:spChg>
        <pc:spChg chg="add del mod">
          <ac:chgData name="神谷 智喜@沖縄高専学生" userId="e1fcea3a-66e4-40bc-b928-baf5fed8d8f0" providerId="ADAL" clId="{E253CFD5-C82B-46E5-AE97-20499D828E46}" dt="2024-01-23T13:55:32.958" v="459" actId="478"/>
          <ac:spMkLst>
            <pc:docMk/>
            <pc:sldMk cId="2383730" sldId="274"/>
            <ac:spMk id="29" creationId="{AEA148EB-2360-7AA0-6604-DA3C90A3BCD1}"/>
          </ac:spMkLst>
        </pc:spChg>
        <pc:spChg chg="add mod">
          <ac:chgData name="神谷 智喜@沖縄高専学生" userId="e1fcea3a-66e4-40bc-b928-baf5fed8d8f0" providerId="ADAL" clId="{E253CFD5-C82B-46E5-AE97-20499D828E46}" dt="2024-01-20T15:43:57.156" v="110" actId="1076"/>
          <ac:spMkLst>
            <pc:docMk/>
            <pc:sldMk cId="2383730" sldId="274"/>
            <ac:spMk id="29" creationId="{CE7FD383-2C59-BF82-F86F-9329EC952FF3}"/>
          </ac:spMkLst>
        </pc:spChg>
        <pc:spChg chg="add mod">
          <ac:chgData name="神谷 智喜@沖縄高専学生" userId="e1fcea3a-66e4-40bc-b928-baf5fed8d8f0" providerId="ADAL" clId="{E253CFD5-C82B-46E5-AE97-20499D828E46}" dt="2024-01-20T15:43:57.156" v="110" actId="1076"/>
          <ac:spMkLst>
            <pc:docMk/>
            <pc:sldMk cId="2383730" sldId="274"/>
            <ac:spMk id="30" creationId="{5547082E-F8C0-A15F-CF15-6EDB9FEB13BA}"/>
          </ac:spMkLst>
        </pc:spChg>
        <pc:spChg chg="add mod">
          <ac:chgData name="神谷 智喜@沖縄高専学生" userId="e1fcea3a-66e4-40bc-b928-baf5fed8d8f0" providerId="ADAL" clId="{E253CFD5-C82B-46E5-AE97-20499D828E46}" dt="2024-01-20T15:43:57.156" v="110" actId="1076"/>
          <ac:spMkLst>
            <pc:docMk/>
            <pc:sldMk cId="2383730" sldId="274"/>
            <ac:spMk id="31" creationId="{35D2A586-08AC-DB8E-AB43-B86E084F88A5}"/>
          </ac:spMkLst>
        </pc:spChg>
        <pc:spChg chg="add mod">
          <ac:chgData name="神谷 智喜@沖縄高専学生" userId="e1fcea3a-66e4-40bc-b928-baf5fed8d8f0" providerId="ADAL" clId="{E253CFD5-C82B-46E5-AE97-20499D828E46}" dt="2024-01-20T15:43:57.156" v="110" actId="1076"/>
          <ac:spMkLst>
            <pc:docMk/>
            <pc:sldMk cId="2383730" sldId="274"/>
            <ac:spMk id="32" creationId="{BF7AE6AB-439E-D2EB-9B03-01CFA9534099}"/>
          </ac:spMkLst>
        </pc:spChg>
        <pc:spChg chg="add del mod">
          <ac:chgData name="神谷 智喜@沖縄高専学生" userId="e1fcea3a-66e4-40bc-b928-baf5fed8d8f0" providerId="ADAL" clId="{E253CFD5-C82B-46E5-AE97-20499D828E46}" dt="2024-01-23T13:55:32.958" v="459" actId="478"/>
          <ac:spMkLst>
            <pc:docMk/>
            <pc:sldMk cId="2383730" sldId="274"/>
            <ac:spMk id="33" creationId="{3B32421B-3281-3528-4BAF-5E09CAB517F3}"/>
          </ac:spMkLst>
        </pc:spChg>
        <pc:spChg chg="add mod">
          <ac:chgData name="神谷 智喜@沖縄高専学生" userId="e1fcea3a-66e4-40bc-b928-baf5fed8d8f0" providerId="ADAL" clId="{E253CFD5-C82B-46E5-AE97-20499D828E46}" dt="2024-01-20T15:43:57.156" v="110" actId="1076"/>
          <ac:spMkLst>
            <pc:docMk/>
            <pc:sldMk cId="2383730" sldId="274"/>
            <ac:spMk id="33" creationId="{956A3058-8BA5-F4A9-F55E-3EA27C4AD636}"/>
          </ac:spMkLst>
        </pc:spChg>
        <pc:spChg chg="add mod">
          <ac:chgData name="神谷 智喜@沖縄高専学生" userId="e1fcea3a-66e4-40bc-b928-baf5fed8d8f0" providerId="ADAL" clId="{E253CFD5-C82B-46E5-AE97-20499D828E46}" dt="2024-01-20T15:43:57.156" v="110" actId="1076"/>
          <ac:spMkLst>
            <pc:docMk/>
            <pc:sldMk cId="2383730" sldId="274"/>
            <ac:spMk id="34" creationId="{0D82C0A9-60E8-D883-1BD3-86D76E24F9C8}"/>
          </ac:spMkLst>
        </pc:spChg>
        <pc:spChg chg="add mod">
          <ac:chgData name="神谷 智喜@沖縄高専学生" userId="e1fcea3a-66e4-40bc-b928-baf5fed8d8f0" providerId="ADAL" clId="{E253CFD5-C82B-46E5-AE97-20499D828E46}" dt="2024-01-20T15:43:57.156" v="110" actId="1076"/>
          <ac:spMkLst>
            <pc:docMk/>
            <pc:sldMk cId="2383730" sldId="274"/>
            <ac:spMk id="35" creationId="{29F47914-A857-78E1-363B-ABC64EF828D0}"/>
          </ac:spMkLst>
        </pc:spChg>
        <pc:spChg chg="add del mod">
          <ac:chgData name="神谷 智喜@沖縄高専学生" userId="e1fcea3a-66e4-40bc-b928-baf5fed8d8f0" providerId="ADAL" clId="{E253CFD5-C82B-46E5-AE97-20499D828E46}" dt="2024-01-23T13:55:32.958" v="459" actId="478"/>
          <ac:spMkLst>
            <pc:docMk/>
            <pc:sldMk cId="2383730" sldId="274"/>
            <ac:spMk id="36" creationId="{BF03C66F-728A-CB38-E1BA-BE62B84E7C9A}"/>
          </ac:spMkLst>
        </pc:spChg>
        <pc:spChg chg="add mod">
          <ac:chgData name="神谷 智喜@沖縄高専学生" userId="e1fcea3a-66e4-40bc-b928-baf5fed8d8f0" providerId="ADAL" clId="{E253CFD5-C82B-46E5-AE97-20499D828E46}" dt="2024-01-20T15:43:57.156" v="110" actId="1076"/>
          <ac:spMkLst>
            <pc:docMk/>
            <pc:sldMk cId="2383730" sldId="274"/>
            <ac:spMk id="39" creationId="{1C1FA494-82E1-7805-C85C-0B434105E8F5}"/>
          </ac:spMkLst>
        </pc:spChg>
        <pc:spChg chg="add del mod">
          <ac:chgData name="神谷 智喜@沖縄高専学生" userId="e1fcea3a-66e4-40bc-b928-baf5fed8d8f0" providerId="ADAL" clId="{E253CFD5-C82B-46E5-AE97-20499D828E46}" dt="2024-01-23T13:55:32.958" v="459" actId="478"/>
          <ac:spMkLst>
            <pc:docMk/>
            <pc:sldMk cId="2383730" sldId="274"/>
            <ac:spMk id="39" creationId="{847F255E-7982-4AD3-D3FC-A4ECC307FE67}"/>
          </ac:spMkLst>
        </pc:spChg>
        <pc:spChg chg="add del mod">
          <ac:chgData name="神谷 智喜@沖縄高専学生" userId="e1fcea3a-66e4-40bc-b928-baf5fed8d8f0" providerId="ADAL" clId="{E253CFD5-C82B-46E5-AE97-20499D828E46}" dt="2024-01-23T13:55:32.958" v="459" actId="478"/>
          <ac:spMkLst>
            <pc:docMk/>
            <pc:sldMk cId="2383730" sldId="274"/>
            <ac:spMk id="40" creationId="{925ABAEB-E809-73EC-D517-493E646B5D03}"/>
          </ac:spMkLst>
        </pc:spChg>
        <pc:spChg chg="add del mod">
          <ac:chgData name="神谷 智喜@沖縄高専学生" userId="e1fcea3a-66e4-40bc-b928-baf5fed8d8f0" providerId="ADAL" clId="{E253CFD5-C82B-46E5-AE97-20499D828E46}" dt="2024-01-23T13:55:32.958" v="459" actId="478"/>
          <ac:spMkLst>
            <pc:docMk/>
            <pc:sldMk cId="2383730" sldId="274"/>
            <ac:spMk id="41" creationId="{E6E0CEC2-B0F0-35CC-B925-48877D1174E6}"/>
          </ac:spMkLst>
        </pc:spChg>
        <pc:spChg chg="add mod">
          <ac:chgData name="神谷 智喜@沖縄高専学生" userId="e1fcea3a-66e4-40bc-b928-baf5fed8d8f0" providerId="ADAL" clId="{E253CFD5-C82B-46E5-AE97-20499D828E46}" dt="2024-01-20T15:43:57.156" v="110" actId="1076"/>
          <ac:spMkLst>
            <pc:docMk/>
            <pc:sldMk cId="2383730" sldId="274"/>
            <ac:spMk id="42" creationId="{57D0D5EF-59CC-D750-19D4-C6C195AA66A5}"/>
          </ac:spMkLst>
        </pc:spChg>
        <pc:spChg chg="add del mod">
          <ac:chgData name="神谷 智喜@沖縄高専学生" userId="e1fcea3a-66e4-40bc-b928-baf5fed8d8f0" providerId="ADAL" clId="{E253CFD5-C82B-46E5-AE97-20499D828E46}" dt="2024-01-23T13:55:32.958" v="459" actId="478"/>
          <ac:spMkLst>
            <pc:docMk/>
            <pc:sldMk cId="2383730" sldId="274"/>
            <ac:spMk id="43" creationId="{40CC494B-FEB2-3AE4-1083-B85DF3BC34B2}"/>
          </ac:spMkLst>
        </pc:spChg>
        <pc:spChg chg="add del mod">
          <ac:chgData name="神谷 智喜@沖縄高専学生" userId="e1fcea3a-66e4-40bc-b928-baf5fed8d8f0" providerId="ADAL" clId="{E253CFD5-C82B-46E5-AE97-20499D828E46}" dt="2024-01-23T13:55:32.958" v="459" actId="478"/>
          <ac:spMkLst>
            <pc:docMk/>
            <pc:sldMk cId="2383730" sldId="274"/>
            <ac:spMk id="45" creationId="{2A9163E7-F36D-6CDF-C978-949646A990EC}"/>
          </ac:spMkLst>
        </pc:spChg>
        <pc:spChg chg="add mod">
          <ac:chgData name="神谷 智喜@沖縄高専学生" userId="e1fcea3a-66e4-40bc-b928-baf5fed8d8f0" providerId="ADAL" clId="{E253CFD5-C82B-46E5-AE97-20499D828E46}" dt="2024-01-20T15:43:57.156" v="110" actId="1076"/>
          <ac:spMkLst>
            <pc:docMk/>
            <pc:sldMk cId="2383730" sldId="274"/>
            <ac:spMk id="45" creationId="{F42C85FB-397E-7EFC-89DC-2EA18A0B9FDA}"/>
          </ac:spMkLst>
        </pc:spChg>
        <pc:spChg chg="add mod">
          <ac:chgData name="神谷 智喜@沖縄高専学生" userId="e1fcea3a-66e4-40bc-b928-baf5fed8d8f0" providerId="ADAL" clId="{E253CFD5-C82B-46E5-AE97-20499D828E46}" dt="2024-01-20T15:43:57.156" v="110" actId="1076"/>
          <ac:spMkLst>
            <pc:docMk/>
            <pc:sldMk cId="2383730" sldId="274"/>
            <ac:spMk id="46" creationId="{0ECF5B2A-3497-3F41-8249-7CAF88B9EDEE}"/>
          </ac:spMkLst>
        </pc:spChg>
        <pc:spChg chg="add mod">
          <ac:chgData name="神谷 智喜@沖縄高専学生" userId="e1fcea3a-66e4-40bc-b928-baf5fed8d8f0" providerId="ADAL" clId="{E253CFD5-C82B-46E5-AE97-20499D828E46}" dt="2024-01-20T15:43:57.156" v="110" actId="1076"/>
          <ac:spMkLst>
            <pc:docMk/>
            <pc:sldMk cId="2383730" sldId="274"/>
            <ac:spMk id="47" creationId="{58BE1997-7550-0782-B0AA-C89C41CC8A39}"/>
          </ac:spMkLst>
        </pc:spChg>
        <pc:spChg chg="add mod">
          <ac:chgData name="神谷 智喜@沖縄高専学生" userId="e1fcea3a-66e4-40bc-b928-baf5fed8d8f0" providerId="ADAL" clId="{E253CFD5-C82B-46E5-AE97-20499D828E46}" dt="2024-01-20T15:43:57.156" v="110" actId="1076"/>
          <ac:spMkLst>
            <pc:docMk/>
            <pc:sldMk cId="2383730" sldId="274"/>
            <ac:spMk id="49" creationId="{783F5463-C379-EBF8-FEE0-38C4CCFB6A17}"/>
          </ac:spMkLst>
        </pc:spChg>
        <pc:spChg chg="add mod">
          <ac:chgData name="神谷 智喜@沖縄高専学生" userId="e1fcea3a-66e4-40bc-b928-baf5fed8d8f0" providerId="ADAL" clId="{E253CFD5-C82B-46E5-AE97-20499D828E46}" dt="2024-01-20T15:43:57.156" v="110" actId="1076"/>
          <ac:spMkLst>
            <pc:docMk/>
            <pc:sldMk cId="2383730" sldId="274"/>
            <ac:spMk id="52" creationId="{5368A5F2-A2BA-A928-5478-2348F4BBDAE7}"/>
          </ac:spMkLst>
        </pc:spChg>
        <pc:picChg chg="add del mod">
          <ac:chgData name="神谷 智喜@沖縄高専学生" userId="e1fcea3a-66e4-40bc-b928-baf5fed8d8f0" providerId="ADAL" clId="{E253CFD5-C82B-46E5-AE97-20499D828E46}" dt="2024-01-20T15:42:41.333" v="97" actId="478"/>
          <ac:picMkLst>
            <pc:docMk/>
            <pc:sldMk cId="2383730" sldId="274"/>
            <ac:picMk id="5" creationId="{F41DE59B-4189-7351-E721-939DCD8F81BD}"/>
          </ac:picMkLst>
        </pc:picChg>
        <pc:picChg chg="del mod">
          <ac:chgData name="神谷 智喜@沖縄高専学生" userId="e1fcea3a-66e4-40bc-b928-baf5fed8d8f0" providerId="ADAL" clId="{E253CFD5-C82B-46E5-AE97-20499D828E46}" dt="2024-01-20T15:42:41.333" v="97" actId="478"/>
          <ac:picMkLst>
            <pc:docMk/>
            <pc:sldMk cId="2383730" sldId="274"/>
            <ac:picMk id="11" creationId="{D365BF53-59CC-35F4-3F69-27C9C9DA8AE9}"/>
          </ac:picMkLst>
        </pc:picChg>
        <pc:picChg chg="add del mod">
          <ac:chgData name="神谷 智喜@沖縄高専学生" userId="e1fcea3a-66e4-40bc-b928-baf5fed8d8f0" providerId="ADAL" clId="{E253CFD5-C82B-46E5-AE97-20499D828E46}" dt="2024-01-23T13:55:32.958" v="459" actId="478"/>
          <ac:picMkLst>
            <pc:docMk/>
            <pc:sldMk cId="2383730" sldId="274"/>
            <ac:picMk id="30" creationId="{07AB0169-BE65-7B8D-AA66-03DE886FDCB0}"/>
          </ac:picMkLst>
        </pc:picChg>
        <pc:picChg chg="add del mod">
          <ac:chgData name="神谷 智喜@沖縄高専学生" userId="e1fcea3a-66e4-40bc-b928-baf5fed8d8f0" providerId="ADAL" clId="{E253CFD5-C82B-46E5-AE97-20499D828E46}" dt="2024-01-23T13:55:32.958" v="459" actId="478"/>
          <ac:picMkLst>
            <pc:docMk/>
            <pc:sldMk cId="2383730" sldId="274"/>
            <ac:picMk id="35" creationId="{C66D6937-0790-9491-031F-E2CD9B6441ED}"/>
          </ac:picMkLst>
        </pc:picChg>
        <pc:picChg chg="add mod">
          <ac:chgData name="神谷 智喜@沖縄高専学生" userId="e1fcea3a-66e4-40bc-b928-baf5fed8d8f0" providerId="ADAL" clId="{E253CFD5-C82B-46E5-AE97-20499D828E46}" dt="2024-01-20T15:43:57.156" v="110" actId="1076"/>
          <ac:picMkLst>
            <pc:docMk/>
            <pc:sldMk cId="2383730" sldId="274"/>
            <ac:picMk id="36" creationId="{D756F249-6F14-5EB9-A1F9-BF52ABA8A59A}"/>
          </ac:picMkLst>
        </pc:picChg>
        <pc:picChg chg="add mod">
          <ac:chgData name="神谷 智喜@沖縄高専学生" userId="e1fcea3a-66e4-40bc-b928-baf5fed8d8f0" providerId="ADAL" clId="{E253CFD5-C82B-46E5-AE97-20499D828E46}" dt="2024-01-20T15:43:57.156" v="110" actId="1076"/>
          <ac:picMkLst>
            <pc:docMk/>
            <pc:sldMk cId="2383730" sldId="274"/>
            <ac:picMk id="41" creationId="{9833F4E7-5B9C-63D1-E142-33D403C80EBA}"/>
          </ac:picMkLst>
        </pc:picChg>
        <pc:picChg chg="add del mod">
          <ac:chgData name="神谷 智喜@沖縄高専学生" userId="e1fcea3a-66e4-40bc-b928-baf5fed8d8f0" providerId="ADAL" clId="{E253CFD5-C82B-46E5-AE97-20499D828E46}" dt="2024-01-23T13:55:32.958" v="459" actId="478"/>
          <ac:picMkLst>
            <pc:docMk/>
            <pc:sldMk cId="2383730" sldId="274"/>
            <ac:picMk id="46" creationId="{33A0285D-E1C2-3D89-661E-4A7B18CF8822}"/>
          </ac:picMkLst>
        </pc:picChg>
        <pc:picChg chg="add mod">
          <ac:chgData name="神谷 智喜@沖縄高専学生" userId="e1fcea3a-66e4-40bc-b928-baf5fed8d8f0" providerId="ADAL" clId="{E253CFD5-C82B-46E5-AE97-20499D828E46}" dt="2024-01-20T15:43:57.156" v="110" actId="1076"/>
          <ac:picMkLst>
            <pc:docMk/>
            <pc:sldMk cId="2383730" sldId="274"/>
            <ac:picMk id="50" creationId="{92EFF687-D62D-53A9-584C-B5741E429E5A}"/>
          </ac:picMkLst>
        </pc:picChg>
        <pc:picChg chg="add mod">
          <ac:chgData name="神谷 智喜@沖縄高専学生" userId="e1fcea3a-66e4-40bc-b928-baf5fed8d8f0" providerId="ADAL" clId="{E253CFD5-C82B-46E5-AE97-20499D828E46}" dt="2024-01-23T13:56:05.785" v="465" actId="1076"/>
          <ac:picMkLst>
            <pc:docMk/>
            <pc:sldMk cId="2383730" sldId="274"/>
            <ac:picMk id="53" creationId="{CD52F525-CFFD-9002-A3AE-CFDA76C308B4}"/>
          </ac:picMkLst>
        </pc:picChg>
        <pc:picChg chg="add del mod">
          <ac:chgData name="神谷 智喜@沖縄高専学生" userId="e1fcea3a-66e4-40bc-b928-baf5fed8d8f0" providerId="ADAL" clId="{E253CFD5-C82B-46E5-AE97-20499D828E46}" dt="2024-01-23T13:28:56.887" v="378" actId="478"/>
          <ac:picMkLst>
            <pc:docMk/>
            <pc:sldMk cId="2383730" sldId="274"/>
            <ac:picMk id="68" creationId="{62E7A424-84C6-1B18-F5D6-65696A244616}"/>
          </ac:picMkLst>
        </pc:picChg>
        <pc:cxnChg chg="add del mod">
          <ac:chgData name="神谷 智喜@沖縄高専学生" userId="e1fcea3a-66e4-40bc-b928-baf5fed8d8f0" providerId="ADAL" clId="{E253CFD5-C82B-46E5-AE97-20499D828E46}" dt="2024-01-23T13:55:32.958" v="459" actId="478"/>
          <ac:cxnSpMkLst>
            <pc:docMk/>
            <pc:sldMk cId="2383730" sldId="274"/>
            <ac:cxnSpMk id="6" creationId="{B792AE39-F02E-7731-E003-CC3B78E3914D}"/>
          </ac:cxnSpMkLst>
        </pc:cxnChg>
        <pc:cxnChg chg="add del mod">
          <ac:chgData name="神谷 智喜@沖縄高専学生" userId="e1fcea3a-66e4-40bc-b928-baf5fed8d8f0" providerId="ADAL" clId="{E253CFD5-C82B-46E5-AE97-20499D828E46}" dt="2024-01-23T13:55:32.958" v="459" actId="478"/>
          <ac:cxnSpMkLst>
            <pc:docMk/>
            <pc:sldMk cId="2383730" sldId="274"/>
            <ac:cxnSpMk id="7" creationId="{7CBF7FBD-77C2-4B17-4841-1AFEFD9EEAE9}"/>
          </ac:cxnSpMkLst>
        </pc:cxnChg>
        <pc:cxnChg chg="add del mod">
          <ac:chgData name="神谷 智喜@沖縄高専学生" userId="e1fcea3a-66e4-40bc-b928-baf5fed8d8f0" providerId="ADAL" clId="{E253CFD5-C82B-46E5-AE97-20499D828E46}" dt="2024-01-23T13:55:32.958" v="459" actId="478"/>
          <ac:cxnSpMkLst>
            <pc:docMk/>
            <pc:sldMk cId="2383730" sldId="274"/>
            <ac:cxnSpMk id="8" creationId="{23F09C22-2C81-9854-1D08-61489C7A2BCC}"/>
          </ac:cxnSpMkLst>
        </pc:cxnChg>
        <pc:cxnChg chg="add del mod">
          <ac:chgData name="神谷 智喜@沖縄高専学生" userId="e1fcea3a-66e4-40bc-b928-baf5fed8d8f0" providerId="ADAL" clId="{E253CFD5-C82B-46E5-AE97-20499D828E46}" dt="2024-01-23T13:55:32.958" v="459" actId="478"/>
          <ac:cxnSpMkLst>
            <pc:docMk/>
            <pc:sldMk cId="2383730" sldId="274"/>
            <ac:cxnSpMk id="9" creationId="{9135FD9A-5410-8B0A-D169-0B413009650C}"/>
          </ac:cxnSpMkLst>
        </pc:cxnChg>
        <pc:cxnChg chg="add del mod">
          <ac:chgData name="神谷 智喜@沖縄高専学生" userId="e1fcea3a-66e4-40bc-b928-baf5fed8d8f0" providerId="ADAL" clId="{E253CFD5-C82B-46E5-AE97-20499D828E46}" dt="2024-01-23T13:55:32.958" v="459" actId="478"/>
          <ac:cxnSpMkLst>
            <pc:docMk/>
            <pc:sldMk cId="2383730" sldId="274"/>
            <ac:cxnSpMk id="10" creationId="{DDBBF961-C8B1-7C46-C686-BF90469432AA}"/>
          </ac:cxnSpMkLst>
        </pc:cxnChg>
        <pc:cxnChg chg="add del mod">
          <ac:chgData name="神谷 智喜@沖縄高専学生" userId="e1fcea3a-66e4-40bc-b928-baf5fed8d8f0" providerId="ADAL" clId="{E253CFD5-C82B-46E5-AE97-20499D828E46}" dt="2024-01-23T13:55:32.958" v="459" actId="478"/>
          <ac:cxnSpMkLst>
            <pc:docMk/>
            <pc:sldMk cId="2383730" sldId="274"/>
            <ac:cxnSpMk id="11" creationId="{499B8A43-D6B3-7127-9792-A712410DE2A7}"/>
          </ac:cxnSpMkLst>
        </pc:cxnChg>
        <pc:cxnChg chg="add del mod">
          <ac:chgData name="神谷 智喜@沖縄高専学生" userId="e1fcea3a-66e4-40bc-b928-baf5fed8d8f0" providerId="ADAL" clId="{E253CFD5-C82B-46E5-AE97-20499D828E46}" dt="2024-01-23T13:55:32.958" v="459" actId="478"/>
          <ac:cxnSpMkLst>
            <pc:docMk/>
            <pc:sldMk cId="2383730" sldId="274"/>
            <ac:cxnSpMk id="12" creationId="{46B7EAF4-FB43-2D8D-8F84-A3A1DD63BC6F}"/>
          </ac:cxnSpMkLst>
        </pc:cxnChg>
        <pc:cxnChg chg="add mod">
          <ac:chgData name="神谷 智喜@沖縄高専学生" userId="e1fcea3a-66e4-40bc-b928-baf5fed8d8f0" providerId="ADAL" clId="{E253CFD5-C82B-46E5-AE97-20499D828E46}" dt="2024-01-20T15:43:57.156" v="110" actId="1076"/>
          <ac:cxnSpMkLst>
            <pc:docMk/>
            <pc:sldMk cId="2383730" sldId="274"/>
            <ac:cxnSpMk id="12" creationId="{57C5125D-8877-4617-6CB8-6E8AC263FDBC}"/>
          </ac:cxnSpMkLst>
        </pc:cxnChg>
        <pc:cxnChg chg="add del mod">
          <ac:chgData name="神谷 智喜@沖縄高専学生" userId="e1fcea3a-66e4-40bc-b928-baf5fed8d8f0" providerId="ADAL" clId="{E253CFD5-C82B-46E5-AE97-20499D828E46}" dt="2024-01-23T13:55:32.958" v="459" actId="478"/>
          <ac:cxnSpMkLst>
            <pc:docMk/>
            <pc:sldMk cId="2383730" sldId="274"/>
            <ac:cxnSpMk id="13" creationId="{2754C45C-3D3E-6B0E-E4BC-57F4AACC8EF1}"/>
          </ac:cxnSpMkLst>
        </pc:cxnChg>
        <pc:cxnChg chg="add mod">
          <ac:chgData name="神谷 智喜@沖縄高専学生" userId="e1fcea3a-66e4-40bc-b928-baf5fed8d8f0" providerId="ADAL" clId="{E253CFD5-C82B-46E5-AE97-20499D828E46}" dt="2024-01-20T15:43:57.156" v="110" actId="1076"/>
          <ac:cxnSpMkLst>
            <pc:docMk/>
            <pc:sldMk cId="2383730" sldId="274"/>
            <ac:cxnSpMk id="13" creationId="{70287FA0-5D2B-6B21-A08E-2305858BC028}"/>
          </ac:cxnSpMkLst>
        </pc:cxnChg>
        <pc:cxnChg chg="add mod">
          <ac:chgData name="神谷 智喜@沖縄高専学生" userId="e1fcea3a-66e4-40bc-b928-baf5fed8d8f0" providerId="ADAL" clId="{E253CFD5-C82B-46E5-AE97-20499D828E46}" dt="2024-01-20T15:43:57.156" v="110" actId="1076"/>
          <ac:cxnSpMkLst>
            <pc:docMk/>
            <pc:sldMk cId="2383730" sldId="274"/>
            <ac:cxnSpMk id="14" creationId="{CA8416C9-C0B2-BA25-2A14-35D1037F9550}"/>
          </ac:cxnSpMkLst>
        </pc:cxnChg>
        <pc:cxnChg chg="add del mod">
          <ac:chgData name="神谷 智喜@沖縄高専学生" userId="e1fcea3a-66e4-40bc-b928-baf5fed8d8f0" providerId="ADAL" clId="{E253CFD5-C82B-46E5-AE97-20499D828E46}" dt="2024-01-23T13:55:32.958" v="459" actId="478"/>
          <ac:cxnSpMkLst>
            <pc:docMk/>
            <pc:sldMk cId="2383730" sldId="274"/>
            <ac:cxnSpMk id="14" creationId="{F22AAA49-A55D-A024-2AC2-E0E7382A916D}"/>
          </ac:cxnSpMkLst>
        </pc:cxnChg>
        <pc:cxnChg chg="add mod">
          <ac:chgData name="神谷 智喜@沖縄高専学生" userId="e1fcea3a-66e4-40bc-b928-baf5fed8d8f0" providerId="ADAL" clId="{E253CFD5-C82B-46E5-AE97-20499D828E46}" dt="2024-01-20T15:43:57.156" v="110" actId="1076"/>
          <ac:cxnSpMkLst>
            <pc:docMk/>
            <pc:sldMk cId="2383730" sldId="274"/>
            <ac:cxnSpMk id="15" creationId="{37391B34-CD90-D684-77CD-E8756FE5149A}"/>
          </ac:cxnSpMkLst>
        </pc:cxnChg>
        <pc:cxnChg chg="add del mod">
          <ac:chgData name="神谷 智喜@沖縄高専学生" userId="e1fcea3a-66e4-40bc-b928-baf5fed8d8f0" providerId="ADAL" clId="{E253CFD5-C82B-46E5-AE97-20499D828E46}" dt="2024-01-23T13:55:32.958" v="459" actId="478"/>
          <ac:cxnSpMkLst>
            <pc:docMk/>
            <pc:sldMk cId="2383730" sldId="274"/>
            <ac:cxnSpMk id="15" creationId="{EDB3668F-8903-AD34-1F14-29243CD3B3BD}"/>
          </ac:cxnSpMkLst>
        </pc:cxnChg>
        <pc:cxnChg chg="add mod">
          <ac:chgData name="神谷 智喜@沖縄高専学生" userId="e1fcea3a-66e4-40bc-b928-baf5fed8d8f0" providerId="ADAL" clId="{E253CFD5-C82B-46E5-AE97-20499D828E46}" dt="2024-01-20T15:43:57.156" v="110" actId="1076"/>
          <ac:cxnSpMkLst>
            <pc:docMk/>
            <pc:sldMk cId="2383730" sldId="274"/>
            <ac:cxnSpMk id="16" creationId="{4A1D08CD-4C31-05F9-9CAE-158AC551AAFF}"/>
          </ac:cxnSpMkLst>
        </pc:cxnChg>
        <pc:cxnChg chg="add mod">
          <ac:chgData name="神谷 智喜@沖縄高専学生" userId="e1fcea3a-66e4-40bc-b928-baf5fed8d8f0" providerId="ADAL" clId="{E253CFD5-C82B-46E5-AE97-20499D828E46}" dt="2024-01-20T15:43:57.156" v="110" actId="1076"/>
          <ac:cxnSpMkLst>
            <pc:docMk/>
            <pc:sldMk cId="2383730" sldId="274"/>
            <ac:cxnSpMk id="17" creationId="{0F03B61C-75E4-DBD1-478F-1DB074CC0C45}"/>
          </ac:cxnSpMkLst>
        </pc:cxnChg>
        <pc:cxnChg chg="add mod">
          <ac:chgData name="神谷 智喜@沖縄高専学生" userId="e1fcea3a-66e4-40bc-b928-baf5fed8d8f0" providerId="ADAL" clId="{E253CFD5-C82B-46E5-AE97-20499D828E46}" dt="2024-01-20T15:43:57.156" v="110" actId="1076"/>
          <ac:cxnSpMkLst>
            <pc:docMk/>
            <pc:sldMk cId="2383730" sldId="274"/>
            <ac:cxnSpMk id="18" creationId="{38C97BB0-8FF8-517D-37CA-76012F91A56D}"/>
          </ac:cxnSpMkLst>
        </pc:cxnChg>
        <pc:cxnChg chg="add mod">
          <ac:chgData name="神谷 智喜@沖縄高専学生" userId="e1fcea3a-66e4-40bc-b928-baf5fed8d8f0" providerId="ADAL" clId="{E253CFD5-C82B-46E5-AE97-20499D828E46}" dt="2024-01-20T15:43:57.156" v="110" actId="1076"/>
          <ac:cxnSpMkLst>
            <pc:docMk/>
            <pc:sldMk cId="2383730" sldId="274"/>
            <ac:cxnSpMk id="19" creationId="{D518EBA0-44BB-8577-6AB2-B1F7F2C146B3}"/>
          </ac:cxnSpMkLst>
        </pc:cxnChg>
        <pc:cxnChg chg="add mod">
          <ac:chgData name="神谷 智喜@沖縄高専学生" userId="e1fcea3a-66e4-40bc-b928-baf5fed8d8f0" providerId="ADAL" clId="{E253CFD5-C82B-46E5-AE97-20499D828E46}" dt="2024-01-20T15:43:57.156" v="110" actId="1076"/>
          <ac:cxnSpMkLst>
            <pc:docMk/>
            <pc:sldMk cId="2383730" sldId="274"/>
            <ac:cxnSpMk id="20" creationId="{A89F7DB2-E9FC-B917-38F5-AF32A0CE3544}"/>
          </ac:cxnSpMkLst>
        </pc:cxnChg>
        <pc:cxnChg chg="add mod">
          <ac:chgData name="神谷 智喜@沖縄高専学生" userId="e1fcea3a-66e4-40bc-b928-baf5fed8d8f0" providerId="ADAL" clId="{E253CFD5-C82B-46E5-AE97-20499D828E46}" dt="2024-01-20T15:43:57.156" v="110" actId="1076"/>
          <ac:cxnSpMkLst>
            <pc:docMk/>
            <pc:sldMk cId="2383730" sldId="274"/>
            <ac:cxnSpMk id="21" creationId="{90953BE9-FCF5-CE86-E318-3BC95BB0317D}"/>
          </ac:cxnSpMkLst>
        </pc:cxnChg>
        <pc:cxnChg chg="add del mod">
          <ac:chgData name="神谷 智喜@沖縄高専学生" userId="e1fcea3a-66e4-40bc-b928-baf5fed8d8f0" providerId="ADAL" clId="{E253CFD5-C82B-46E5-AE97-20499D828E46}" dt="2024-01-23T13:55:32.958" v="459" actId="478"/>
          <ac:cxnSpMkLst>
            <pc:docMk/>
            <pc:sldMk cId="2383730" sldId="274"/>
            <ac:cxnSpMk id="31" creationId="{5F33999A-CBC3-5EE3-9EC4-56F88FC197AD}"/>
          </ac:cxnSpMkLst>
        </pc:cxnChg>
        <pc:cxnChg chg="add del mod">
          <ac:chgData name="神谷 智喜@沖縄高専学生" userId="e1fcea3a-66e4-40bc-b928-baf5fed8d8f0" providerId="ADAL" clId="{E253CFD5-C82B-46E5-AE97-20499D828E46}" dt="2024-01-23T13:55:32.958" v="459" actId="478"/>
          <ac:cxnSpMkLst>
            <pc:docMk/>
            <pc:sldMk cId="2383730" sldId="274"/>
            <ac:cxnSpMk id="32" creationId="{258A2CD8-26A9-4F3A-B4B9-D50C5413DB73}"/>
          </ac:cxnSpMkLst>
        </pc:cxnChg>
        <pc:cxnChg chg="add del mod">
          <ac:chgData name="神谷 智喜@沖縄高専学生" userId="e1fcea3a-66e4-40bc-b928-baf5fed8d8f0" providerId="ADAL" clId="{E253CFD5-C82B-46E5-AE97-20499D828E46}" dt="2024-01-23T13:55:32.958" v="459" actId="478"/>
          <ac:cxnSpMkLst>
            <pc:docMk/>
            <pc:sldMk cId="2383730" sldId="274"/>
            <ac:cxnSpMk id="34" creationId="{8C1FA902-B456-260A-5462-326043D23967}"/>
          </ac:cxnSpMkLst>
        </pc:cxnChg>
        <pc:cxnChg chg="add mod">
          <ac:chgData name="神谷 智喜@沖縄高専学生" userId="e1fcea3a-66e4-40bc-b928-baf5fed8d8f0" providerId="ADAL" clId="{E253CFD5-C82B-46E5-AE97-20499D828E46}" dt="2024-01-20T15:43:57.156" v="110" actId="1076"/>
          <ac:cxnSpMkLst>
            <pc:docMk/>
            <pc:sldMk cId="2383730" sldId="274"/>
            <ac:cxnSpMk id="37" creationId="{C27C4D75-BCD1-118F-75AB-864D88CACC06}"/>
          </ac:cxnSpMkLst>
        </pc:cxnChg>
        <pc:cxnChg chg="add del mod">
          <ac:chgData name="神谷 智喜@沖縄高専学生" userId="e1fcea3a-66e4-40bc-b928-baf5fed8d8f0" providerId="ADAL" clId="{E253CFD5-C82B-46E5-AE97-20499D828E46}" dt="2024-01-23T13:55:32.958" v="459" actId="478"/>
          <ac:cxnSpMkLst>
            <pc:docMk/>
            <pc:sldMk cId="2383730" sldId="274"/>
            <ac:cxnSpMk id="37" creationId="{E264CEAD-1995-08CA-5C96-6273B566B662}"/>
          </ac:cxnSpMkLst>
        </pc:cxnChg>
        <pc:cxnChg chg="add del mod">
          <ac:chgData name="神谷 智喜@沖縄高専学生" userId="e1fcea3a-66e4-40bc-b928-baf5fed8d8f0" providerId="ADAL" clId="{E253CFD5-C82B-46E5-AE97-20499D828E46}" dt="2024-01-23T13:55:32.958" v="459" actId="478"/>
          <ac:cxnSpMkLst>
            <pc:docMk/>
            <pc:sldMk cId="2383730" sldId="274"/>
            <ac:cxnSpMk id="38" creationId="{D4A9B0C8-E653-9C41-ECEB-9DDD20CB1327}"/>
          </ac:cxnSpMkLst>
        </pc:cxnChg>
        <pc:cxnChg chg="add mod">
          <ac:chgData name="神谷 智喜@沖縄高専学生" userId="e1fcea3a-66e4-40bc-b928-baf5fed8d8f0" providerId="ADAL" clId="{E253CFD5-C82B-46E5-AE97-20499D828E46}" dt="2024-01-20T15:43:57.156" v="110" actId="1076"/>
          <ac:cxnSpMkLst>
            <pc:docMk/>
            <pc:sldMk cId="2383730" sldId="274"/>
            <ac:cxnSpMk id="38" creationId="{FB35267A-B08D-AFE7-227C-BACB48EA19BE}"/>
          </ac:cxnSpMkLst>
        </pc:cxnChg>
        <pc:cxnChg chg="add mod">
          <ac:chgData name="神谷 智喜@沖縄高専学生" userId="e1fcea3a-66e4-40bc-b928-baf5fed8d8f0" providerId="ADAL" clId="{E253CFD5-C82B-46E5-AE97-20499D828E46}" dt="2024-01-20T15:43:57.156" v="110" actId="1076"/>
          <ac:cxnSpMkLst>
            <pc:docMk/>
            <pc:sldMk cId="2383730" sldId="274"/>
            <ac:cxnSpMk id="40" creationId="{6D24D4A4-5254-BBE6-6A25-AB5123B075B9}"/>
          </ac:cxnSpMkLst>
        </pc:cxnChg>
        <pc:cxnChg chg="add del mod">
          <ac:chgData name="神谷 智喜@沖縄高専学生" userId="e1fcea3a-66e4-40bc-b928-baf5fed8d8f0" providerId="ADAL" clId="{E253CFD5-C82B-46E5-AE97-20499D828E46}" dt="2024-01-23T13:55:32.958" v="459" actId="478"/>
          <ac:cxnSpMkLst>
            <pc:docMk/>
            <pc:sldMk cId="2383730" sldId="274"/>
            <ac:cxnSpMk id="42" creationId="{7B5F1FDD-DB62-6048-6ABC-4E278229706F}"/>
          </ac:cxnSpMkLst>
        </pc:cxnChg>
        <pc:cxnChg chg="add mod">
          <ac:chgData name="神谷 智喜@沖縄高専学生" userId="e1fcea3a-66e4-40bc-b928-baf5fed8d8f0" providerId="ADAL" clId="{E253CFD5-C82B-46E5-AE97-20499D828E46}" dt="2024-01-20T15:43:57.156" v="110" actId="1076"/>
          <ac:cxnSpMkLst>
            <pc:docMk/>
            <pc:sldMk cId="2383730" sldId="274"/>
            <ac:cxnSpMk id="43" creationId="{C6441E6D-536A-4D16-3B9C-B2828D2F7774}"/>
          </ac:cxnSpMkLst>
        </pc:cxnChg>
        <pc:cxnChg chg="add del mod">
          <ac:chgData name="神谷 智喜@沖縄高専学生" userId="e1fcea3a-66e4-40bc-b928-baf5fed8d8f0" providerId="ADAL" clId="{E253CFD5-C82B-46E5-AE97-20499D828E46}" dt="2024-01-23T13:55:32.958" v="459" actId="478"/>
          <ac:cxnSpMkLst>
            <pc:docMk/>
            <pc:sldMk cId="2383730" sldId="274"/>
            <ac:cxnSpMk id="44" creationId="{25CA1969-C402-FAB7-BFD7-776C91B15E98}"/>
          </ac:cxnSpMkLst>
        </pc:cxnChg>
        <pc:cxnChg chg="add mod">
          <ac:chgData name="神谷 智喜@沖縄高専学生" userId="e1fcea3a-66e4-40bc-b928-baf5fed8d8f0" providerId="ADAL" clId="{E253CFD5-C82B-46E5-AE97-20499D828E46}" dt="2024-01-20T15:43:57.156" v="110" actId="1076"/>
          <ac:cxnSpMkLst>
            <pc:docMk/>
            <pc:sldMk cId="2383730" sldId="274"/>
            <ac:cxnSpMk id="44" creationId="{D498D83F-C01F-2259-334B-55ACD4184E74}"/>
          </ac:cxnSpMkLst>
        </pc:cxnChg>
        <pc:cxnChg chg="add mod">
          <ac:chgData name="神谷 智喜@沖縄高専学生" userId="e1fcea3a-66e4-40bc-b928-baf5fed8d8f0" providerId="ADAL" clId="{E253CFD5-C82B-46E5-AE97-20499D828E46}" dt="2024-01-20T15:43:57.156" v="110" actId="1076"/>
          <ac:cxnSpMkLst>
            <pc:docMk/>
            <pc:sldMk cId="2383730" sldId="274"/>
            <ac:cxnSpMk id="48" creationId="{190C0F18-2364-2EE0-0B1D-58CAC717BC55}"/>
          </ac:cxnSpMkLst>
        </pc:cxnChg>
        <pc:cxnChg chg="add mod">
          <ac:chgData name="神谷 智喜@沖縄高専学生" userId="e1fcea3a-66e4-40bc-b928-baf5fed8d8f0" providerId="ADAL" clId="{E253CFD5-C82B-46E5-AE97-20499D828E46}" dt="2024-01-20T15:43:57.156" v="110" actId="1076"/>
          <ac:cxnSpMkLst>
            <pc:docMk/>
            <pc:sldMk cId="2383730" sldId="274"/>
            <ac:cxnSpMk id="51" creationId="{0C7A8F37-7947-4EB4-473A-1B0AEE0FE960}"/>
          </ac:cxnSpMkLst>
        </pc:cxnChg>
      </pc:sldChg>
      <pc:sldChg chg="modSp mod">
        <pc:chgData name="神谷 智喜@沖縄高専学生" userId="e1fcea3a-66e4-40bc-b928-baf5fed8d8f0" providerId="ADAL" clId="{E253CFD5-C82B-46E5-AE97-20499D828E46}" dt="2024-01-23T14:29:30.415" v="708" actId="20577"/>
        <pc:sldMkLst>
          <pc:docMk/>
          <pc:sldMk cId="3343079888" sldId="276"/>
        </pc:sldMkLst>
        <pc:spChg chg="mod">
          <ac:chgData name="神谷 智喜@沖縄高専学生" userId="e1fcea3a-66e4-40bc-b928-baf5fed8d8f0" providerId="ADAL" clId="{E253CFD5-C82B-46E5-AE97-20499D828E46}" dt="2024-01-23T14:29:30.415" v="708" actId="20577"/>
          <ac:spMkLst>
            <pc:docMk/>
            <pc:sldMk cId="3343079888" sldId="276"/>
            <ac:spMk id="4" creationId="{719DE4D6-E8CB-1391-293D-7D6BD78FDE2F}"/>
          </ac:spMkLst>
        </pc:spChg>
      </pc:sldChg>
      <pc:sldChg chg="modSp mod">
        <pc:chgData name="神谷 智喜@沖縄高専学生" userId="e1fcea3a-66e4-40bc-b928-baf5fed8d8f0" providerId="ADAL" clId="{E253CFD5-C82B-46E5-AE97-20499D828E46}" dt="2024-01-22T06:46:31.374" v="377" actId="27636"/>
        <pc:sldMkLst>
          <pc:docMk/>
          <pc:sldMk cId="2941436539" sldId="279"/>
        </pc:sldMkLst>
        <pc:spChg chg="mod">
          <ac:chgData name="神谷 智喜@沖縄高専学生" userId="e1fcea3a-66e4-40bc-b928-baf5fed8d8f0" providerId="ADAL" clId="{E253CFD5-C82B-46E5-AE97-20499D828E46}" dt="2024-01-22T06:46:31.374" v="377" actId="27636"/>
          <ac:spMkLst>
            <pc:docMk/>
            <pc:sldMk cId="2941436539" sldId="279"/>
            <ac:spMk id="5" creationId="{588F1FC6-15F1-6F2B-B789-752F8D3A2312}"/>
          </ac:spMkLst>
        </pc:spChg>
      </pc:sldChg>
      <pc:sldChg chg="modSp mod">
        <pc:chgData name="神谷 智喜@沖縄高専学生" userId="e1fcea3a-66e4-40bc-b928-baf5fed8d8f0" providerId="ADAL" clId="{E253CFD5-C82B-46E5-AE97-20499D828E46}" dt="2024-01-22T06:45:42.889" v="371" actId="1076"/>
        <pc:sldMkLst>
          <pc:docMk/>
          <pc:sldMk cId="1263260614" sldId="286"/>
        </pc:sldMkLst>
        <pc:spChg chg="mod">
          <ac:chgData name="神谷 智喜@沖縄高専学生" userId="e1fcea3a-66e4-40bc-b928-baf5fed8d8f0" providerId="ADAL" clId="{E253CFD5-C82B-46E5-AE97-20499D828E46}" dt="2024-01-22T06:44:31.487" v="369" actId="20577"/>
          <ac:spMkLst>
            <pc:docMk/>
            <pc:sldMk cId="1263260614" sldId="286"/>
            <ac:spMk id="8" creationId="{4BBF3162-B316-8BD8-4167-3D2C66E9F7DB}"/>
          </ac:spMkLst>
        </pc:spChg>
        <pc:picChg chg="mod">
          <ac:chgData name="神谷 智喜@沖縄高専学生" userId="e1fcea3a-66e4-40bc-b928-baf5fed8d8f0" providerId="ADAL" clId="{E253CFD5-C82B-46E5-AE97-20499D828E46}" dt="2024-01-22T06:45:42.889" v="371" actId="1076"/>
          <ac:picMkLst>
            <pc:docMk/>
            <pc:sldMk cId="1263260614" sldId="286"/>
            <ac:picMk id="352" creationId="{A9DB9DA7-FDAB-B1AF-DE42-981ACAF98F51}"/>
          </ac:picMkLst>
        </pc:picChg>
      </pc:sldChg>
      <pc:sldChg chg="addSp delSp modSp mod">
        <pc:chgData name="神谷 智喜@沖縄高専学生" userId="e1fcea3a-66e4-40bc-b928-baf5fed8d8f0" providerId="ADAL" clId="{E253CFD5-C82B-46E5-AE97-20499D828E46}" dt="2024-01-23T15:37:50.853" v="1164" actId="20577"/>
        <pc:sldMkLst>
          <pc:docMk/>
          <pc:sldMk cId="2439664394" sldId="297"/>
        </pc:sldMkLst>
        <pc:spChg chg="del">
          <ac:chgData name="神谷 智喜@沖縄高専学生" userId="e1fcea3a-66e4-40bc-b928-baf5fed8d8f0" providerId="ADAL" clId="{E253CFD5-C82B-46E5-AE97-20499D828E46}" dt="2024-01-23T14:38:02.684" v="709" actId="478"/>
          <ac:spMkLst>
            <pc:docMk/>
            <pc:sldMk cId="2439664394" sldId="297"/>
            <ac:spMk id="2" creationId="{1F512B99-03D3-8D75-1034-E94D75A65A64}"/>
          </ac:spMkLst>
        </pc:spChg>
        <pc:spChg chg="add mod">
          <ac:chgData name="神谷 智喜@沖縄高専学生" userId="e1fcea3a-66e4-40bc-b928-baf5fed8d8f0" providerId="ADAL" clId="{E253CFD5-C82B-46E5-AE97-20499D828E46}" dt="2024-01-23T14:38:11.949" v="711" actId="1076"/>
          <ac:spMkLst>
            <pc:docMk/>
            <pc:sldMk cId="2439664394" sldId="297"/>
            <ac:spMk id="4" creationId="{50E04BA4-66D9-F549-0203-99D4D81D5F25}"/>
          </ac:spMkLst>
        </pc:spChg>
        <pc:spChg chg="del mod">
          <ac:chgData name="神谷 智喜@沖縄高専学生" userId="e1fcea3a-66e4-40bc-b928-baf5fed8d8f0" providerId="ADAL" clId="{E253CFD5-C82B-46E5-AE97-20499D828E46}" dt="2024-01-23T14:38:25.656" v="728" actId="478"/>
          <ac:spMkLst>
            <pc:docMk/>
            <pc:sldMk cId="2439664394" sldId="297"/>
            <ac:spMk id="6" creationId="{8A2058E7-E6ED-5BD8-C734-0DFCFA9F265B}"/>
          </ac:spMkLst>
        </pc:spChg>
        <pc:spChg chg="mod">
          <ac:chgData name="神谷 智喜@沖縄高専学生" userId="e1fcea3a-66e4-40bc-b928-baf5fed8d8f0" providerId="ADAL" clId="{E253CFD5-C82B-46E5-AE97-20499D828E46}" dt="2024-01-23T15:37:50.853" v="1164" actId="20577"/>
          <ac:spMkLst>
            <pc:docMk/>
            <pc:sldMk cId="2439664394" sldId="297"/>
            <ac:spMk id="8" creationId="{781FE314-F947-9C67-99F1-AF3CE9071A83}"/>
          </ac:spMkLst>
        </pc:spChg>
        <pc:picChg chg="del">
          <ac:chgData name="神谷 智喜@沖縄高専学生" userId="e1fcea3a-66e4-40bc-b928-baf5fed8d8f0" providerId="ADAL" clId="{E253CFD5-C82B-46E5-AE97-20499D828E46}" dt="2024-01-23T15:05:18.646" v="1037" actId="478"/>
          <ac:picMkLst>
            <pc:docMk/>
            <pc:sldMk cId="2439664394" sldId="297"/>
            <ac:picMk id="5" creationId="{910BC37F-BC22-F46E-148B-E91EFAA67DBD}"/>
          </ac:picMkLst>
        </pc:picChg>
        <pc:picChg chg="add del mod">
          <ac:chgData name="神谷 智喜@沖縄高専学生" userId="e1fcea3a-66e4-40bc-b928-baf5fed8d8f0" providerId="ADAL" clId="{E253CFD5-C82B-46E5-AE97-20499D828E46}" dt="2024-01-23T15:05:20.275" v="1039" actId="478"/>
          <ac:picMkLst>
            <pc:docMk/>
            <pc:sldMk cId="2439664394" sldId="297"/>
            <ac:picMk id="7" creationId="{30DC02EB-A42C-71E2-173D-D41F4EBBB212}"/>
          </ac:picMkLst>
        </pc:picChg>
      </pc:sldChg>
      <pc:sldChg chg="addSp delSp modSp mod">
        <pc:chgData name="神谷 智喜@沖縄高専学生" userId="e1fcea3a-66e4-40bc-b928-baf5fed8d8f0" providerId="ADAL" clId="{E253CFD5-C82B-46E5-AE97-20499D828E46}" dt="2024-01-23T14:48:07.969" v="837" actId="692"/>
        <pc:sldMkLst>
          <pc:docMk/>
          <pc:sldMk cId="2032185076" sldId="298"/>
        </pc:sldMkLst>
        <pc:spChg chg="mod">
          <ac:chgData name="神谷 智喜@沖縄高専学生" userId="e1fcea3a-66e4-40bc-b928-baf5fed8d8f0" providerId="ADAL" clId="{E253CFD5-C82B-46E5-AE97-20499D828E46}" dt="2024-01-23T13:36:21.978" v="408" actId="1076"/>
          <ac:spMkLst>
            <pc:docMk/>
            <pc:sldMk cId="2032185076" sldId="298"/>
            <ac:spMk id="2" creationId="{1F512B99-03D3-8D75-1034-E94D75A65A64}"/>
          </ac:spMkLst>
        </pc:spChg>
        <pc:spChg chg="add mod">
          <ac:chgData name="神谷 智喜@沖縄高専学生" userId="e1fcea3a-66e4-40bc-b928-baf5fed8d8f0" providerId="ADAL" clId="{E253CFD5-C82B-46E5-AE97-20499D828E46}" dt="2024-01-23T13:38:49.052" v="411"/>
          <ac:spMkLst>
            <pc:docMk/>
            <pc:sldMk cId="2032185076" sldId="298"/>
            <ac:spMk id="4" creationId="{F897F49A-E2BF-DB26-922F-FFFF95DFB79B}"/>
          </ac:spMkLst>
        </pc:spChg>
        <pc:spChg chg="add mod">
          <ac:chgData name="神谷 智喜@沖縄高専学生" userId="e1fcea3a-66e4-40bc-b928-baf5fed8d8f0" providerId="ADAL" clId="{E253CFD5-C82B-46E5-AE97-20499D828E46}" dt="2024-01-23T13:38:49.052" v="411"/>
          <ac:spMkLst>
            <pc:docMk/>
            <pc:sldMk cId="2032185076" sldId="298"/>
            <ac:spMk id="7" creationId="{E52CCF79-C99C-88AF-7CFF-0C9FB737B2DB}"/>
          </ac:spMkLst>
        </pc:spChg>
        <pc:spChg chg="add mod">
          <ac:chgData name="神谷 智喜@沖縄高専学生" userId="e1fcea3a-66e4-40bc-b928-baf5fed8d8f0" providerId="ADAL" clId="{E253CFD5-C82B-46E5-AE97-20499D828E46}" dt="2024-01-23T13:38:49.052" v="411"/>
          <ac:spMkLst>
            <pc:docMk/>
            <pc:sldMk cId="2032185076" sldId="298"/>
            <ac:spMk id="9" creationId="{E6049791-0DD3-E35C-8424-559F7D7C6D56}"/>
          </ac:spMkLst>
        </pc:spChg>
        <pc:spChg chg="del mod">
          <ac:chgData name="神谷 智喜@沖縄高専学生" userId="e1fcea3a-66e4-40bc-b928-baf5fed8d8f0" providerId="ADAL" clId="{E253CFD5-C82B-46E5-AE97-20499D828E46}" dt="2024-01-23T13:42:55.770" v="434" actId="478"/>
          <ac:spMkLst>
            <pc:docMk/>
            <pc:sldMk cId="2032185076" sldId="298"/>
            <ac:spMk id="10" creationId="{2B188143-A89F-6564-C550-A0510EFE6325}"/>
          </ac:spMkLst>
        </pc:spChg>
        <pc:spChg chg="mod">
          <ac:chgData name="神谷 智喜@沖縄高専学生" userId="e1fcea3a-66e4-40bc-b928-baf5fed8d8f0" providerId="ADAL" clId="{E253CFD5-C82B-46E5-AE97-20499D828E46}" dt="2024-01-23T14:46:42.163" v="782" actId="1076"/>
          <ac:spMkLst>
            <pc:docMk/>
            <pc:sldMk cId="2032185076" sldId="298"/>
            <ac:spMk id="14" creationId="{4306A9B6-28CB-F483-A818-417C1462509B}"/>
          </ac:spMkLst>
        </pc:spChg>
        <pc:spChg chg="mod">
          <ac:chgData name="神谷 智喜@沖縄高専学生" userId="e1fcea3a-66e4-40bc-b928-baf5fed8d8f0" providerId="ADAL" clId="{E253CFD5-C82B-46E5-AE97-20499D828E46}" dt="2024-01-23T14:46:42.163" v="782" actId="1076"/>
          <ac:spMkLst>
            <pc:docMk/>
            <pc:sldMk cId="2032185076" sldId="298"/>
            <ac:spMk id="15" creationId="{92A9B0B1-38AC-C4EF-57AD-E761DA41034E}"/>
          </ac:spMkLst>
        </pc:spChg>
        <pc:spChg chg="mod">
          <ac:chgData name="神谷 智喜@沖縄高専学生" userId="e1fcea3a-66e4-40bc-b928-baf5fed8d8f0" providerId="ADAL" clId="{E253CFD5-C82B-46E5-AE97-20499D828E46}" dt="2024-01-23T14:45:49.249" v="767" actId="20577"/>
          <ac:spMkLst>
            <pc:docMk/>
            <pc:sldMk cId="2032185076" sldId="298"/>
            <ac:spMk id="24" creationId="{938D1D98-DADA-B73A-FD5F-62BF08F70137}"/>
          </ac:spMkLst>
        </pc:spChg>
        <pc:spChg chg="add mod">
          <ac:chgData name="神谷 智喜@沖縄高専学生" userId="e1fcea3a-66e4-40bc-b928-baf5fed8d8f0" providerId="ADAL" clId="{E253CFD5-C82B-46E5-AE97-20499D828E46}" dt="2024-01-23T13:38:49.052" v="411"/>
          <ac:spMkLst>
            <pc:docMk/>
            <pc:sldMk cId="2032185076" sldId="298"/>
            <ac:spMk id="28" creationId="{154A5457-52E5-BFA5-7367-F9414CC9C6B5}"/>
          </ac:spMkLst>
        </pc:spChg>
        <pc:spChg chg="add mod">
          <ac:chgData name="神谷 智喜@沖縄高専学生" userId="e1fcea3a-66e4-40bc-b928-baf5fed8d8f0" providerId="ADAL" clId="{E253CFD5-C82B-46E5-AE97-20499D828E46}" dt="2024-01-23T13:38:49.052" v="411"/>
          <ac:spMkLst>
            <pc:docMk/>
            <pc:sldMk cId="2032185076" sldId="298"/>
            <ac:spMk id="29" creationId="{7355378C-95F2-22B4-3DD5-3242623BCB27}"/>
          </ac:spMkLst>
        </pc:spChg>
        <pc:spChg chg="add mod">
          <ac:chgData name="神谷 智喜@沖縄高専学生" userId="e1fcea3a-66e4-40bc-b928-baf5fed8d8f0" providerId="ADAL" clId="{E253CFD5-C82B-46E5-AE97-20499D828E46}" dt="2024-01-23T13:38:49.052" v="411"/>
          <ac:spMkLst>
            <pc:docMk/>
            <pc:sldMk cId="2032185076" sldId="298"/>
            <ac:spMk id="30" creationId="{F665E84D-2A3E-A466-B9F4-52F0046EFD39}"/>
          </ac:spMkLst>
        </pc:spChg>
        <pc:spChg chg="add mod">
          <ac:chgData name="神谷 智喜@沖縄高専学生" userId="e1fcea3a-66e4-40bc-b928-baf5fed8d8f0" providerId="ADAL" clId="{E253CFD5-C82B-46E5-AE97-20499D828E46}" dt="2024-01-23T13:38:49.052" v="411"/>
          <ac:spMkLst>
            <pc:docMk/>
            <pc:sldMk cId="2032185076" sldId="298"/>
            <ac:spMk id="31" creationId="{76EBE42B-9ABA-5F3A-99DC-65B969363EC0}"/>
          </ac:spMkLst>
        </pc:spChg>
        <pc:spChg chg="add mod">
          <ac:chgData name="神谷 智喜@沖縄高専学生" userId="e1fcea3a-66e4-40bc-b928-baf5fed8d8f0" providerId="ADAL" clId="{E253CFD5-C82B-46E5-AE97-20499D828E46}" dt="2024-01-23T13:38:49.052" v="411"/>
          <ac:spMkLst>
            <pc:docMk/>
            <pc:sldMk cId="2032185076" sldId="298"/>
            <ac:spMk id="32" creationId="{839D6C02-EED1-1557-4E90-CCCE96EC115D}"/>
          </ac:spMkLst>
        </pc:spChg>
        <pc:spChg chg="add mod">
          <ac:chgData name="神谷 智喜@沖縄高専学生" userId="e1fcea3a-66e4-40bc-b928-baf5fed8d8f0" providerId="ADAL" clId="{E253CFD5-C82B-46E5-AE97-20499D828E46}" dt="2024-01-23T13:38:49.052" v="411"/>
          <ac:spMkLst>
            <pc:docMk/>
            <pc:sldMk cId="2032185076" sldId="298"/>
            <ac:spMk id="33" creationId="{3BE735CE-2787-2935-FDB3-AD187BFBADE7}"/>
          </ac:spMkLst>
        </pc:spChg>
        <pc:spChg chg="add mod">
          <ac:chgData name="神谷 智喜@沖縄高専学生" userId="e1fcea3a-66e4-40bc-b928-baf5fed8d8f0" providerId="ADAL" clId="{E253CFD5-C82B-46E5-AE97-20499D828E46}" dt="2024-01-23T13:38:49.052" v="411"/>
          <ac:spMkLst>
            <pc:docMk/>
            <pc:sldMk cId="2032185076" sldId="298"/>
            <ac:spMk id="34" creationId="{29DE72D7-F25B-DA6C-77F8-1A504C80E2BD}"/>
          </ac:spMkLst>
        </pc:spChg>
        <pc:spChg chg="add mod">
          <ac:chgData name="神谷 智喜@沖縄高専学生" userId="e1fcea3a-66e4-40bc-b928-baf5fed8d8f0" providerId="ADAL" clId="{E253CFD5-C82B-46E5-AE97-20499D828E46}" dt="2024-01-23T13:38:49.052" v="411"/>
          <ac:spMkLst>
            <pc:docMk/>
            <pc:sldMk cId="2032185076" sldId="298"/>
            <ac:spMk id="35" creationId="{195CCB2C-39DE-BDA5-EC3C-1BF4F1F7AD32}"/>
          </ac:spMkLst>
        </pc:spChg>
        <pc:spChg chg="add mod">
          <ac:chgData name="神谷 智喜@沖縄高専学生" userId="e1fcea3a-66e4-40bc-b928-baf5fed8d8f0" providerId="ADAL" clId="{E253CFD5-C82B-46E5-AE97-20499D828E46}" dt="2024-01-23T13:38:49.052" v="411"/>
          <ac:spMkLst>
            <pc:docMk/>
            <pc:sldMk cId="2032185076" sldId="298"/>
            <ac:spMk id="36" creationId="{5DD83494-5DBD-CCB8-166D-1EA95B4872DE}"/>
          </ac:spMkLst>
        </pc:spChg>
        <pc:spChg chg="add mod">
          <ac:chgData name="神谷 智喜@沖縄高専学生" userId="e1fcea3a-66e4-40bc-b928-baf5fed8d8f0" providerId="ADAL" clId="{E253CFD5-C82B-46E5-AE97-20499D828E46}" dt="2024-01-23T13:38:49.052" v="411"/>
          <ac:spMkLst>
            <pc:docMk/>
            <pc:sldMk cId="2032185076" sldId="298"/>
            <ac:spMk id="37" creationId="{57BC8CC8-CA30-8E1B-6B31-4EA9D80DC5B7}"/>
          </ac:spMkLst>
        </pc:spChg>
        <pc:spChg chg="add mod">
          <ac:chgData name="神谷 智喜@沖縄高専学生" userId="e1fcea3a-66e4-40bc-b928-baf5fed8d8f0" providerId="ADAL" clId="{E253CFD5-C82B-46E5-AE97-20499D828E46}" dt="2024-01-23T13:38:49.052" v="411"/>
          <ac:spMkLst>
            <pc:docMk/>
            <pc:sldMk cId="2032185076" sldId="298"/>
            <ac:spMk id="38" creationId="{56852D69-214E-4706-6E53-2FA421B70947}"/>
          </ac:spMkLst>
        </pc:spChg>
        <pc:spChg chg="add mod">
          <ac:chgData name="神谷 智喜@沖縄高専学生" userId="e1fcea3a-66e4-40bc-b928-baf5fed8d8f0" providerId="ADAL" clId="{E253CFD5-C82B-46E5-AE97-20499D828E46}" dt="2024-01-23T13:38:49.052" v="411"/>
          <ac:spMkLst>
            <pc:docMk/>
            <pc:sldMk cId="2032185076" sldId="298"/>
            <ac:spMk id="39" creationId="{3055BD42-51B1-47DD-E07E-3121A957CCEB}"/>
          </ac:spMkLst>
        </pc:spChg>
        <pc:spChg chg="add mod">
          <ac:chgData name="神谷 智喜@沖縄高専学生" userId="e1fcea3a-66e4-40bc-b928-baf5fed8d8f0" providerId="ADAL" clId="{E253CFD5-C82B-46E5-AE97-20499D828E46}" dt="2024-01-23T13:38:49.052" v="411"/>
          <ac:spMkLst>
            <pc:docMk/>
            <pc:sldMk cId="2032185076" sldId="298"/>
            <ac:spMk id="40" creationId="{2E5D1FC9-A229-EB11-1B5E-D1BDE54B1158}"/>
          </ac:spMkLst>
        </pc:spChg>
        <pc:spChg chg="add mod">
          <ac:chgData name="神谷 智喜@沖縄高専学生" userId="e1fcea3a-66e4-40bc-b928-baf5fed8d8f0" providerId="ADAL" clId="{E253CFD5-C82B-46E5-AE97-20499D828E46}" dt="2024-01-23T13:38:49.052" v="411"/>
          <ac:spMkLst>
            <pc:docMk/>
            <pc:sldMk cId="2032185076" sldId="298"/>
            <ac:spMk id="41" creationId="{CA36BC15-5876-5451-9D06-3C55808F79BF}"/>
          </ac:spMkLst>
        </pc:spChg>
        <pc:spChg chg="add mod">
          <ac:chgData name="神谷 智喜@沖縄高専学生" userId="e1fcea3a-66e4-40bc-b928-baf5fed8d8f0" providerId="ADAL" clId="{E253CFD5-C82B-46E5-AE97-20499D828E46}" dt="2024-01-23T13:38:49.052" v="411"/>
          <ac:spMkLst>
            <pc:docMk/>
            <pc:sldMk cId="2032185076" sldId="298"/>
            <ac:spMk id="45" creationId="{77AEA1E1-CEF3-E81B-B477-ADA544B79E3F}"/>
          </ac:spMkLst>
        </pc:spChg>
        <pc:spChg chg="add mod">
          <ac:chgData name="神谷 智喜@沖縄高専学生" userId="e1fcea3a-66e4-40bc-b928-baf5fed8d8f0" providerId="ADAL" clId="{E253CFD5-C82B-46E5-AE97-20499D828E46}" dt="2024-01-23T13:38:49.052" v="411"/>
          <ac:spMkLst>
            <pc:docMk/>
            <pc:sldMk cId="2032185076" sldId="298"/>
            <ac:spMk id="48" creationId="{AB0CED80-4F5B-C97B-E346-BCE32D93B61E}"/>
          </ac:spMkLst>
        </pc:spChg>
        <pc:spChg chg="add mod">
          <ac:chgData name="神谷 智喜@沖縄高専学生" userId="e1fcea3a-66e4-40bc-b928-baf5fed8d8f0" providerId="ADAL" clId="{E253CFD5-C82B-46E5-AE97-20499D828E46}" dt="2024-01-23T13:38:49.052" v="411"/>
          <ac:spMkLst>
            <pc:docMk/>
            <pc:sldMk cId="2032185076" sldId="298"/>
            <ac:spMk id="51" creationId="{920910B2-68A4-19C2-E653-1E0343B6A571}"/>
          </ac:spMkLst>
        </pc:spChg>
        <pc:spChg chg="add mod">
          <ac:chgData name="神谷 智喜@沖縄高専学生" userId="e1fcea3a-66e4-40bc-b928-baf5fed8d8f0" providerId="ADAL" clId="{E253CFD5-C82B-46E5-AE97-20499D828E46}" dt="2024-01-23T13:38:49.052" v="411"/>
          <ac:spMkLst>
            <pc:docMk/>
            <pc:sldMk cId="2032185076" sldId="298"/>
            <ac:spMk id="52" creationId="{7D71164A-2307-D71B-2173-DE12F1468B95}"/>
          </ac:spMkLst>
        </pc:spChg>
        <pc:spChg chg="add mod">
          <ac:chgData name="神谷 智喜@沖縄高専学生" userId="e1fcea3a-66e4-40bc-b928-baf5fed8d8f0" providerId="ADAL" clId="{E253CFD5-C82B-46E5-AE97-20499D828E46}" dt="2024-01-23T13:38:49.052" v="411"/>
          <ac:spMkLst>
            <pc:docMk/>
            <pc:sldMk cId="2032185076" sldId="298"/>
            <ac:spMk id="53" creationId="{FEE22AD1-79D5-D814-142B-3DC34A66A60E}"/>
          </ac:spMkLst>
        </pc:spChg>
        <pc:spChg chg="add mod">
          <ac:chgData name="神谷 智喜@沖縄高専学生" userId="e1fcea3a-66e4-40bc-b928-baf5fed8d8f0" providerId="ADAL" clId="{E253CFD5-C82B-46E5-AE97-20499D828E46}" dt="2024-01-23T13:38:49.052" v="411"/>
          <ac:spMkLst>
            <pc:docMk/>
            <pc:sldMk cId="2032185076" sldId="298"/>
            <ac:spMk id="55" creationId="{BC963E31-94FD-E169-A9E9-6A1422088C3B}"/>
          </ac:spMkLst>
        </pc:spChg>
        <pc:spChg chg="add mod">
          <ac:chgData name="神谷 智喜@沖縄高専学生" userId="e1fcea3a-66e4-40bc-b928-baf5fed8d8f0" providerId="ADAL" clId="{E253CFD5-C82B-46E5-AE97-20499D828E46}" dt="2024-01-23T13:38:49.052" v="411"/>
          <ac:spMkLst>
            <pc:docMk/>
            <pc:sldMk cId="2032185076" sldId="298"/>
            <ac:spMk id="57" creationId="{FEC40FC7-A616-CD28-0978-592A8688D323}"/>
          </ac:spMkLst>
        </pc:spChg>
        <pc:grpChg chg="add del mod">
          <ac:chgData name="神谷 智喜@沖縄高専学生" userId="e1fcea3a-66e4-40bc-b928-baf5fed8d8f0" providerId="ADAL" clId="{E253CFD5-C82B-46E5-AE97-20499D828E46}" dt="2024-01-23T14:22:28.052" v="623" actId="1076"/>
          <ac:grpSpMkLst>
            <pc:docMk/>
            <pc:sldMk cId="2032185076" sldId="298"/>
            <ac:grpSpMk id="13" creationId="{71F494D8-C337-71F6-6698-363CBE8EBED9}"/>
          </ac:grpSpMkLst>
        </pc:grpChg>
        <pc:picChg chg="add mod">
          <ac:chgData name="神谷 智喜@沖縄高専学生" userId="e1fcea3a-66e4-40bc-b928-baf5fed8d8f0" providerId="ADAL" clId="{E253CFD5-C82B-46E5-AE97-20499D828E46}" dt="2024-01-23T13:38:49.052" v="411"/>
          <ac:picMkLst>
            <pc:docMk/>
            <pc:sldMk cId="2032185076" sldId="298"/>
            <ac:picMk id="42" creationId="{D7ADD31D-134B-922F-68A1-08F658F4E60E}"/>
          </ac:picMkLst>
        </pc:picChg>
        <pc:picChg chg="add mod">
          <ac:chgData name="神谷 智喜@沖縄高専学生" userId="e1fcea3a-66e4-40bc-b928-baf5fed8d8f0" providerId="ADAL" clId="{E253CFD5-C82B-46E5-AE97-20499D828E46}" dt="2024-01-23T13:38:49.052" v="411"/>
          <ac:picMkLst>
            <pc:docMk/>
            <pc:sldMk cId="2032185076" sldId="298"/>
            <ac:picMk id="47" creationId="{513C8552-2741-A3BF-B416-67389AF8C2C7}"/>
          </ac:picMkLst>
        </pc:picChg>
        <pc:picChg chg="add mod">
          <ac:chgData name="神谷 智喜@沖縄高専学生" userId="e1fcea3a-66e4-40bc-b928-baf5fed8d8f0" providerId="ADAL" clId="{E253CFD5-C82B-46E5-AE97-20499D828E46}" dt="2024-01-23T13:38:49.052" v="411"/>
          <ac:picMkLst>
            <pc:docMk/>
            <pc:sldMk cId="2032185076" sldId="298"/>
            <ac:picMk id="58" creationId="{DFE6F8CE-0AC9-B756-1581-55636F061D27}"/>
          </ac:picMkLst>
        </pc:picChg>
        <pc:picChg chg="add del mod">
          <ac:chgData name="神谷 智喜@沖縄高専学生" userId="e1fcea3a-66e4-40bc-b928-baf5fed8d8f0" providerId="ADAL" clId="{E253CFD5-C82B-46E5-AE97-20499D828E46}" dt="2024-01-23T13:39:50.897" v="426" actId="478"/>
          <ac:picMkLst>
            <pc:docMk/>
            <pc:sldMk cId="2032185076" sldId="298"/>
            <ac:picMk id="60" creationId="{0723C0CB-24B4-57A2-E599-2A7BD075CEAC}"/>
          </ac:picMkLst>
        </pc:picChg>
        <pc:picChg chg="add mod">
          <ac:chgData name="神谷 智喜@沖縄高専学生" userId="e1fcea3a-66e4-40bc-b928-baf5fed8d8f0" providerId="ADAL" clId="{E253CFD5-C82B-46E5-AE97-20499D828E46}" dt="2024-01-23T14:47:16.669" v="826" actId="692"/>
          <ac:picMkLst>
            <pc:docMk/>
            <pc:sldMk cId="2032185076" sldId="298"/>
            <ac:picMk id="62" creationId="{4DADD5CB-1752-A284-291D-BF010F892F7E}"/>
          </ac:picMkLst>
        </pc:picChg>
        <pc:picChg chg="add del mod">
          <ac:chgData name="神谷 智喜@沖縄高専学生" userId="e1fcea3a-66e4-40bc-b928-baf5fed8d8f0" providerId="ADAL" clId="{E253CFD5-C82B-46E5-AE97-20499D828E46}" dt="2024-01-23T14:13:58.554" v="602" actId="478"/>
          <ac:picMkLst>
            <pc:docMk/>
            <pc:sldMk cId="2032185076" sldId="298"/>
            <ac:picMk id="64" creationId="{57D8B265-3AE9-7FCC-CE8B-0E76A82A56D0}"/>
          </ac:picMkLst>
        </pc:picChg>
        <pc:picChg chg="add mod ord">
          <ac:chgData name="神谷 智喜@沖縄高専学生" userId="e1fcea3a-66e4-40bc-b928-baf5fed8d8f0" providerId="ADAL" clId="{E253CFD5-C82B-46E5-AE97-20499D828E46}" dt="2024-01-23T14:23:36.048" v="630" actId="1076"/>
          <ac:picMkLst>
            <pc:docMk/>
            <pc:sldMk cId="2032185076" sldId="298"/>
            <ac:picMk id="66" creationId="{215A9E9C-4577-7DE8-D154-69E1B45737D9}"/>
          </ac:picMkLst>
        </pc:picChg>
        <pc:picChg chg="add mod">
          <ac:chgData name="神谷 智喜@沖縄高専学生" userId="e1fcea3a-66e4-40bc-b928-baf5fed8d8f0" providerId="ADAL" clId="{E253CFD5-C82B-46E5-AE97-20499D828E46}" dt="2024-01-23T14:23:36.048" v="630" actId="1076"/>
          <ac:picMkLst>
            <pc:docMk/>
            <pc:sldMk cId="2032185076" sldId="298"/>
            <ac:picMk id="67" creationId="{E1BC74A0-0E32-81B6-EBA7-B0CD7D33B5EF}"/>
          </ac:picMkLst>
        </pc:picChg>
        <pc:cxnChg chg="add mod">
          <ac:chgData name="神谷 智喜@沖縄高専学生" userId="e1fcea3a-66e4-40bc-b928-baf5fed8d8f0" providerId="ADAL" clId="{E253CFD5-C82B-46E5-AE97-20499D828E46}" dt="2024-01-23T13:38:49.052" v="411"/>
          <ac:cxnSpMkLst>
            <pc:docMk/>
            <pc:sldMk cId="2032185076" sldId="298"/>
            <ac:cxnSpMk id="11" creationId="{FF3B62FC-A302-C44F-165A-4A9CA5BD2269}"/>
          </ac:cxnSpMkLst>
        </pc:cxnChg>
        <pc:cxnChg chg="add mod">
          <ac:chgData name="神谷 智喜@沖縄高専学生" userId="e1fcea3a-66e4-40bc-b928-baf5fed8d8f0" providerId="ADAL" clId="{E253CFD5-C82B-46E5-AE97-20499D828E46}" dt="2024-01-23T13:38:49.052" v="411"/>
          <ac:cxnSpMkLst>
            <pc:docMk/>
            <pc:sldMk cId="2032185076" sldId="298"/>
            <ac:cxnSpMk id="16" creationId="{FF0CDFEA-D8D3-8D2B-C7AC-CE6B359F809A}"/>
          </ac:cxnSpMkLst>
        </pc:cxnChg>
        <pc:cxnChg chg="mod">
          <ac:chgData name="神谷 智喜@沖縄高専学生" userId="e1fcea3a-66e4-40bc-b928-baf5fed8d8f0" providerId="ADAL" clId="{E253CFD5-C82B-46E5-AE97-20499D828E46}" dt="2024-01-23T14:43:27.733" v="737" actId="692"/>
          <ac:cxnSpMkLst>
            <pc:docMk/>
            <pc:sldMk cId="2032185076" sldId="298"/>
            <ac:cxnSpMk id="17" creationId="{C9C94FDD-836E-7B28-C826-4DAECE8B921E}"/>
          </ac:cxnSpMkLst>
        </pc:cxnChg>
        <pc:cxnChg chg="add mod">
          <ac:chgData name="神谷 智喜@沖縄高専学生" userId="e1fcea3a-66e4-40bc-b928-baf5fed8d8f0" providerId="ADAL" clId="{E253CFD5-C82B-46E5-AE97-20499D828E46}" dt="2024-01-23T13:38:49.052" v="411"/>
          <ac:cxnSpMkLst>
            <pc:docMk/>
            <pc:sldMk cId="2032185076" sldId="298"/>
            <ac:cxnSpMk id="18" creationId="{757E11C8-CB47-CEB6-9BC7-147C865E2BAF}"/>
          </ac:cxnSpMkLst>
        </pc:cxnChg>
        <pc:cxnChg chg="add mod">
          <ac:chgData name="神谷 智喜@沖縄高専学生" userId="e1fcea3a-66e4-40bc-b928-baf5fed8d8f0" providerId="ADAL" clId="{E253CFD5-C82B-46E5-AE97-20499D828E46}" dt="2024-01-23T13:38:49.052" v="411"/>
          <ac:cxnSpMkLst>
            <pc:docMk/>
            <pc:sldMk cId="2032185076" sldId="298"/>
            <ac:cxnSpMk id="19" creationId="{76FCD90A-49D1-2A94-A884-1A653420AB35}"/>
          </ac:cxnSpMkLst>
        </pc:cxnChg>
        <pc:cxnChg chg="add mod">
          <ac:chgData name="神谷 智喜@沖縄高専学生" userId="e1fcea3a-66e4-40bc-b928-baf5fed8d8f0" providerId="ADAL" clId="{E253CFD5-C82B-46E5-AE97-20499D828E46}" dt="2024-01-23T13:38:49.052" v="411"/>
          <ac:cxnSpMkLst>
            <pc:docMk/>
            <pc:sldMk cId="2032185076" sldId="298"/>
            <ac:cxnSpMk id="20" creationId="{EFF1FFBA-81FC-DF4F-2A54-B550A9E729F6}"/>
          </ac:cxnSpMkLst>
        </pc:cxnChg>
        <pc:cxnChg chg="mod">
          <ac:chgData name="神谷 智喜@沖縄高専学生" userId="e1fcea3a-66e4-40bc-b928-baf5fed8d8f0" providerId="ADAL" clId="{E253CFD5-C82B-46E5-AE97-20499D828E46}" dt="2024-01-23T14:43:33.795" v="738" actId="692"/>
          <ac:cxnSpMkLst>
            <pc:docMk/>
            <pc:sldMk cId="2032185076" sldId="298"/>
            <ac:cxnSpMk id="21" creationId="{43275D68-A5E0-1AFD-BC55-70E73D0AA2C5}"/>
          </ac:cxnSpMkLst>
        </pc:cxnChg>
        <pc:cxnChg chg="add mod">
          <ac:chgData name="神谷 智喜@沖縄高専学生" userId="e1fcea3a-66e4-40bc-b928-baf5fed8d8f0" providerId="ADAL" clId="{E253CFD5-C82B-46E5-AE97-20499D828E46}" dt="2024-01-23T13:38:49.052" v="411"/>
          <ac:cxnSpMkLst>
            <pc:docMk/>
            <pc:sldMk cId="2032185076" sldId="298"/>
            <ac:cxnSpMk id="22" creationId="{30DCD5F2-C426-745C-FB04-CC46EDBEE2DA}"/>
          </ac:cxnSpMkLst>
        </pc:cxnChg>
        <pc:cxnChg chg="add mod">
          <ac:chgData name="神谷 智喜@沖縄高専学生" userId="e1fcea3a-66e4-40bc-b928-baf5fed8d8f0" providerId="ADAL" clId="{E253CFD5-C82B-46E5-AE97-20499D828E46}" dt="2024-01-23T13:38:49.052" v="411"/>
          <ac:cxnSpMkLst>
            <pc:docMk/>
            <pc:sldMk cId="2032185076" sldId="298"/>
            <ac:cxnSpMk id="23" creationId="{590B6BF2-17F3-2991-CE3B-9527A91389F0}"/>
          </ac:cxnSpMkLst>
        </pc:cxnChg>
        <pc:cxnChg chg="add mod">
          <ac:chgData name="神谷 智喜@沖縄高専学生" userId="e1fcea3a-66e4-40bc-b928-baf5fed8d8f0" providerId="ADAL" clId="{E253CFD5-C82B-46E5-AE97-20499D828E46}" dt="2024-01-23T13:38:49.052" v="411"/>
          <ac:cxnSpMkLst>
            <pc:docMk/>
            <pc:sldMk cId="2032185076" sldId="298"/>
            <ac:cxnSpMk id="25" creationId="{1675DE0E-3C2A-F5ED-16DF-43500575B29B}"/>
          </ac:cxnSpMkLst>
        </pc:cxnChg>
        <pc:cxnChg chg="add mod">
          <ac:chgData name="神谷 智喜@沖縄高専学生" userId="e1fcea3a-66e4-40bc-b928-baf5fed8d8f0" providerId="ADAL" clId="{E253CFD5-C82B-46E5-AE97-20499D828E46}" dt="2024-01-23T13:38:49.052" v="411"/>
          <ac:cxnSpMkLst>
            <pc:docMk/>
            <pc:sldMk cId="2032185076" sldId="298"/>
            <ac:cxnSpMk id="26" creationId="{D24D07FF-4985-93E2-1831-16AA938445DE}"/>
          </ac:cxnSpMkLst>
        </pc:cxnChg>
        <pc:cxnChg chg="add mod">
          <ac:chgData name="神谷 智喜@沖縄高専学生" userId="e1fcea3a-66e4-40bc-b928-baf5fed8d8f0" providerId="ADAL" clId="{E253CFD5-C82B-46E5-AE97-20499D828E46}" dt="2024-01-23T13:38:49.052" v="411"/>
          <ac:cxnSpMkLst>
            <pc:docMk/>
            <pc:sldMk cId="2032185076" sldId="298"/>
            <ac:cxnSpMk id="27" creationId="{ED310FFB-3E86-2193-80C5-181D74B84ED1}"/>
          </ac:cxnSpMkLst>
        </pc:cxnChg>
        <pc:cxnChg chg="add mod">
          <ac:chgData name="神谷 智喜@沖縄高専学生" userId="e1fcea3a-66e4-40bc-b928-baf5fed8d8f0" providerId="ADAL" clId="{E253CFD5-C82B-46E5-AE97-20499D828E46}" dt="2024-01-23T13:38:49.052" v="411"/>
          <ac:cxnSpMkLst>
            <pc:docMk/>
            <pc:sldMk cId="2032185076" sldId="298"/>
            <ac:cxnSpMk id="43" creationId="{BD23207E-67FB-7D3E-7528-CA4FE990E624}"/>
          </ac:cxnSpMkLst>
        </pc:cxnChg>
        <pc:cxnChg chg="add mod">
          <ac:chgData name="神谷 智喜@沖縄高専学生" userId="e1fcea3a-66e4-40bc-b928-baf5fed8d8f0" providerId="ADAL" clId="{E253CFD5-C82B-46E5-AE97-20499D828E46}" dt="2024-01-23T13:38:49.052" v="411"/>
          <ac:cxnSpMkLst>
            <pc:docMk/>
            <pc:sldMk cId="2032185076" sldId="298"/>
            <ac:cxnSpMk id="44" creationId="{BDB392F4-DB1B-2B94-5175-5BF0E9F8E47E}"/>
          </ac:cxnSpMkLst>
        </pc:cxnChg>
        <pc:cxnChg chg="add mod">
          <ac:chgData name="神谷 智喜@沖縄高専学生" userId="e1fcea3a-66e4-40bc-b928-baf5fed8d8f0" providerId="ADAL" clId="{E253CFD5-C82B-46E5-AE97-20499D828E46}" dt="2024-01-23T13:38:49.052" v="411"/>
          <ac:cxnSpMkLst>
            <pc:docMk/>
            <pc:sldMk cId="2032185076" sldId="298"/>
            <ac:cxnSpMk id="46" creationId="{4EBDBD43-57BB-0E2F-CD6C-8F62BCA18CD7}"/>
          </ac:cxnSpMkLst>
        </pc:cxnChg>
        <pc:cxnChg chg="add mod">
          <ac:chgData name="神谷 智喜@沖縄高専学生" userId="e1fcea3a-66e4-40bc-b928-baf5fed8d8f0" providerId="ADAL" clId="{E253CFD5-C82B-46E5-AE97-20499D828E46}" dt="2024-01-23T13:38:49.052" v="411"/>
          <ac:cxnSpMkLst>
            <pc:docMk/>
            <pc:sldMk cId="2032185076" sldId="298"/>
            <ac:cxnSpMk id="49" creationId="{13134404-1024-9C4B-B21D-3EEBE3101B5D}"/>
          </ac:cxnSpMkLst>
        </pc:cxnChg>
        <pc:cxnChg chg="add mod">
          <ac:chgData name="神谷 智喜@沖縄高専学生" userId="e1fcea3a-66e4-40bc-b928-baf5fed8d8f0" providerId="ADAL" clId="{E253CFD5-C82B-46E5-AE97-20499D828E46}" dt="2024-01-23T13:38:49.052" v="411"/>
          <ac:cxnSpMkLst>
            <pc:docMk/>
            <pc:sldMk cId="2032185076" sldId="298"/>
            <ac:cxnSpMk id="50" creationId="{3009DD01-93A3-9FD9-B83D-D80395E840BC}"/>
          </ac:cxnSpMkLst>
        </pc:cxnChg>
        <pc:cxnChg chg="add mod">
          <ac:chgData name="神谷 智喜@沖縄高専学生" userId="e1fcea3a-66e4-40bc-b928-baf5fed8d8f0" providerId="ADAL" clId="{E253CFD5-C82B-46E5-AE97-20499D828E46}" dt="2024-01-23T13:38:49.052" v="411"/>
          <ac:cxnSpMkLst>
            <pc:docMk/>
            <pc:sldMk cId="2032185076" sldId="298"/>
            <ac:cxnSpMk id="54" creationId="{55D09BBE-32F0-5CBC-E663-71063DF89EB0}"/>
          </ac:cxnSpMkLst>
        </pc:cxnChg>
        <pc:cxnChg chg="add mod">
          <ac:chgData name="神谷 智喜@沖縄高専学生" userId="e1fcea3a-66e4-40bc-b928-baf5fed8d8f0" providerId="ADAL" clId="{E253CFD5-C82B-46E5-AE97-20499D828E46}" dt="2024-01-23T13:38:49.052" v="411"/>
          <ac:cxnSpMkLst>
            <pc:docMk/>
            <pc:sldMk cId="2032185076" sldId="298"/>
            <ac:cxnSpMk id="56" creationId="{A2AF5DEF-288B-8F17-FC98-6B2F878C1E64}"/>
          </ac:cxnSpMkLst>
        </pc:cxnChg>
        <pc:cxnChg chg="add mod">
          <ac:chgData name="神谷 智喜@沖縄高専学生" userId="e1fcea3a-66e4-40bc-b928-baf5fed8d8f0" providerId="ADAL" clId="{E253CFD5-C82B-46E5-AE97-20499D828E46}" dt="2024-01-23T14:48:07.969" v="837" actId="692"/>
          <ac:cxnSpMkLst>
            <pc:docMk/>
            <pc:sldMk cId="2032185076" sldId="298"/>
            <ac:cxnSpMk id="70" creationId="{F686D9A1-F80D-AE22-A7D5-8FE1852919B2}"/>
          </ac:cxnSpMkLst>
        </pc:cxnChg>
      </pc:sldChg>
      <pc:sldChg chg="modSp mod">
        <pc:chgData name="神谷 智喜@沖縄高専学生" userId="e1fcea3a-66e4-40bc-b928-baf5fed8d8f0" providerId="ADAL" clId="{E253CFD5-C82B-46E5-AE97-20499D828E46}" dt="2024-01-23T15:07:16.991" v="1099" actId="1076"/>
        <pc:sldMkLst>
          <pc:docMk/>
          <pc:sldMk cId="1934382755" sldId="301"/>
        </pc:sldMkLst>
        <pc:spChg chg="mod">
          <ac:chgData name="神谷 智喜@沖縄高専学生" userId="e1fcea3a-66e4-40bc-b928-baf5fed8d8f0" providerId="ADAL" clId="{E253CFD5-C82B-46E5-AE97-20499D828E46}" dt="2024-01-23T15:07:16.991" v="1099" actId="1076"/>
          <ac:spMkLst>
            <pc:docMk/>
            <pc:sldMk cId="1934382755" sldId="301"/>
            <ac:spMk id="24" creationId="{9617E04A-B982-3085-3512-DBE9CEAEDEAD}"/>
          </ac:spMkLst>
        </pc:spChg>
        <pc:spChg chg="mod">
          <ac:chgData name="神谷 智喜@沖縄高専学生" userId="e1fcea3a-66e4-40bc-b928-baf5fed8d8f0" providerId="ADAL" clId="{E253CFD5-C82B-46E5-AE97-20499D828E46}" dt="2024-01-23T15:07:04.872" v="1080" actId="1035"/>
          <ac:spMkLst>
            <pc:docMk/>
            <pc:sldMk cId="1934382755" sldId="301"/>
            <ac:spMk id="27" creationId="{2E36D594-8CEB-7D83-110A-A4DB5DAF9DD8}"/>
          </ac:spMkLst>
        </pc:spChg>
        <pc:spChg chg="mod">
          <ac:chgData name="神谷 智喜@沖縄高専学生" userId="e1fcea3a-66e4-40bc-b928-baf5fed8d8f0" providerId="ADAL" clId="{E253CFD5-C82B-46E5-AE97-20499D828E46}" dt="2024-01-23T15:06:50.446" v="1074" actId="1076"/>
          <ac:spMkLst>
            <pc:docMk/>
            <pc:sldMk cId="1934382755" sldId="301"/>
            <ac:spMk id="29" creationId="{03D0D841-A6D4-5255-D2EA-845835072415}"/>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売上高</c:v>
                </c:pt>
              </c:strCache>
            </c:strRef>
          </c:tx>
          <c:spPr>
            <a:solidFill>
              <a:schemeClr val="accent1"/>
            </a:solidFill>
            <a:ln>
              <a:noFill/>
            </a:ln>
            <a:effectLst/>
          </c:spPr>
          <c:invertIfNegative val="0"/>
          <c:cat>
            <c:strRef>
              <c:f>Sheet1!$A$2:$A$5</c:f>
              <c:strCache>
                <c:ptCount val="4"/>
                <c:pt idx="0">
                  <c:v>１年目</c:v>
                </c:pt>
                <c:pt idx="1">
                  <c:v>２年目</c:v>
                </c:pt>
                <c:pt idx="2">
                  <c:v>３年目</c:v>
                </c:pt>
                <c:pt idx="3">
                  <c:v>４年目</c:v>
                </c:pt>
              </c:strCache>
            </c:strRef>
          </c:cat>
          <c:val>
            <c:numRef>
              <c:f>Sheet1!$B$2:$B$5</c:f>
              <c:numCache>
                <c:formatCode>General</c:formatCode>
                <c:ptCount val="4"/>
                <c:pt idx="0">
                  <c:v>0</c:v>
                </c:pt>
                <c:pt idx="1">
                  <c:v>360</c:v>
                </c:pt>
                <c:pt idx="2">
                  <c:v>1200</c:v>
                </c:pt>
                <c:pt idx="3">
                  <c:v>3600</c:v>
                </c:pt>
              </c:numCache>
            </c:numRef>
          </c:val>
          <c:extLst>
            <c:ext xmlns:c16="http://schemas.microsoft.com/office/drawing/2014/chart" uri="{C3380CC4-5D6E-409C-BE32-E72D297353CC}">
              <c16:uniqueId val="{00000000-139C-4C61-8105-76183ED9CF9F}"/>
            </c:ext>
          </c:extLst>
        </c:ser>
        <c:dLbls>
          <c:showLegendKey val="0"/>
          <c:showVal val="0"/>
          <c:showCatName val="0"/>
          <c:showSerName val="0"/>
          <c:showPercent val="0"/>
          <c:showBubbleSize val="0"/>
        </c:dLbls>
        <c:gapWidth val="219"/>
        <c:overlap val="-27"/>
        <c:axId val="782847423"/>
        <c:axId val="1035207680"/>
      </c:barChart>
      <c:catAx>
        <c:axId val="7828474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ja-JP"/>
          </a:p>
        </c:txPr>
        <c:crossAx val="1035207680"/>
        <c:crosses val="autoZero"/>
        <c:auto val="1"/>
        <c:lblAlgn val="ctr"/>
        <c:lblOffset val="100"/>
        <c:noMultiLvlLbl val="0"/>
      </c:catAx>
      <c:valAx>
        <c:axId val="10352076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ja-JP"/>
          </a:p>
        </c:txPr>
        <c:crossAx val="782847423"/>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lang="ja-JP" sz="1197" b="0" i="0" u="none" strike="noStrike" kern="1200" baseline="0">
                <a:solidFill>
                  <a:schemeClr val="tx1">
                    <a:lumMod val="65000"/>
                    <a:lumOff val="35000"/>
                  </a:schemeClr>
                </a:solidFill>
                <a:latin typeface="+mn-lt"/>
                <a:ea typeface="+mn-ea"/>
                <a:cs typeface="+mn-cs"/>
              </a:defRPr>
            </a:pPr>
            <a:endParaRPr lang="ja-JP"/>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EB18461C-2D8C-A628-F72C-F21DB3AB03B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45F605DA-926B-4FA2-A342-D1AFB60A555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D889B10-6044-4578-9674-685CF1801AE8}" type="datetimeFigureOut">
              <a:rPr kumimoji="1" lang="ja-JP" altLang="en-US" smtClean="0"/>
              <a:t>2024/1/26</a:t>
            </a:fld>
            <a:endParaRPr kumimoji="1" lang="ja-JP" altLang="en-US"/>
          </a:p>
        </p:txBody>
      </p:sp>
      <p:sp>
        <p:nvSpPr>
          <p:cNvPr id="4" name="フッター プレースホルダー 3">
            <a:extLst>
              <a:ext uri="{FF2B5EF4-FFF2-40B4-BE49-F238E27FC236}">
                <a16:creationId xmlns:a16="http://schemas.microsoft.com/office/drawing/2014/main" id="{FB9755FC-E3F2-1A15-A849-7465E0A2C3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D0F73231-48D2-C41E-F5CF-45AF4AB4839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9895A03-39E2-4635-89BE-2A452188B5C6}" type="slidenum">
              <a:rPr kumimoji="1" lang="ja-JP" altLang="en-US" smtClean="0"/>
              <a:t>‹#›</a:t>
            </a:fld>
            <a:endParaRPr kumimoji="1" lang="ja-JP" altLang="en-US"/>
          </a:p>
        </p:txBody>
      </p:sp>
    </p:spTree>
    <p:extLst>
      <p:ext uri="{BB962C8B-B14F-4D97-AF65-F5344CB8AC3E}">
        <p14:creationId xmlns:p14="http://schemas.microsoft.com/office/powerpoint/2010/main" val="15549528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206926-1D1E-4293-8FFC-E00C9B190F44}" type="datetimeFigureOut">
              <a:rPr kumimoji="1" lang="ja-JP" altLang="en-US" smtClean="0"/>
              <a:t>2024/1/26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C8C4E1-9306-4BCF-B46E-86A4AFDDC1E8}" type="slidenum">
              <a:rPr kumimoji="1" lang="ja-JP" altLang="en-US" smtClean="0"/>
              <a:t>‹#›</a:t>
            </a:fld>
            <a:endParaRPr kumimoji="1" lang="ja-JP" altLang="en-US"/>
          </a:p>
        </p:txBody>
      </p:sp>
    </p:spTree>
    <p:extLst>
      <p:ext uri="{BB962C8B-B14F-4D97-AF65-F5344CB8AC3E}">
        <p14:creationId xmlns:p14="http://schemas.microsoft.com/office/powerpoint/2010/main" val="182341044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0F9517-7E18-10F8-588C-D2EC272EEECB}"/>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E466765E-B583-D431-0578-E34E60D7E4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5E1AC389-CDF6-2803-C9CA-67EC95B0B94C}"/>
              </a:ext>
            </a:extLst>
          </p:cNvPr>
          <p:cNvSpPr>
            <a:spLocks noGrp="1"/>
          </p:cNvSpPr>
          <p:nvPr>
            <p:ph type="dt" sz="half" idx="10"/>
          </p:nvPr>
        </p:nvSpPr>
        <p:spPr/>
        <p:txBody>
          <a:bodyPr/>
          <a:lstStyle/>
          <a:p>
            <a:fld id="{511E4896-9ACA-4BE0-884B-C43DE0085A31}" type="datetime1">
              <a:rPr kumimoji="1" lang="ja-JP" altLang="en-US" smtClean="0"/>
              <a:t>2024/1/26</a:t>
            </a:fld>
            <a:endParaRPr kumimoji="1" lang="ja-JP" altLang="en-US"/>
          </a:p>
        </p:txBody>
      </p:sp>
      <p:sp>
        <p:nvSpPr>
          <p:cNvPr id="5" name="フッター プレースホルダー 4">
            <a:extLst>
              <a:ext uri="{FF2B5EF4-FFF2-40B4-BE49-F238E27FC236}">
                <a16:creationId xmlns:a16="http://schemas.microsoft.com/office/drawing/2014/main" id="{F5915620-B872-71CB-B7C8-C0CD823CCD5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6F250C4-B46A-5D3B-6260-CA585FCFFC7B}"/>
              </a:ext>
            </a:extLst>
          </p:cNvPr>
          <p:cNvSpPr>
            <a:spLocks noGrp="1"/>
          </p:cNvSpPr>
          <p:nvPr>
            <p:ph type="sldNum" sz="quarter" idx="12"/>
          </p:nvPr>
        </p:nvSpPr>
        <p:spPr/>
        <p:txBody>
          <a:bodyPr/>
          <a:lstStyle/>
          <a:p>
            <a:fld id="{89264E58-B371-4318-9C3B-31A6ECB8ED06}" type="slidenum">
              <a:rPr kumimoji="1" lang="ja-JP" altLang="en-US" smtClean="0"/>
              <a:t>‹#›</a:t>
            </a:fld>
            <a:endParaRPr kumimoji="1" lang="ja-JP" altLang="en-US"/>
          </a:p>
        </p:txBody>
      </p:sp>
    </p:spTree>
    <p:extLst>
      <p:ext uri="{BB962C8B-B14F-4D97-AF65-F5344CB8AC3E}">
        <p14:creationId xmlns:p14="http://schemas.microsoft.com/office/powerpoint/2010/main" val="1097107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6AED0CF-38DC-BEEB-F9FD-E3445A95A859}"/>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2EAB223E-9746-FDEF-C06E-2FB41EE89834}"/>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4ADE22F-1DA5-DAD5-74A5-68CF75ADB0B6}"/>
              </a:ext>
            </a:extLst>
          </p:cNvPr>
          <p:cNvSpPr>
            <a:spLocks noGrp="1"/>
          </p:cNvSpPr>
          <p:nvPr>
            <p:ph type="dt" sz="half" idx="10"/>
          </p:nvPr>
        </p:nvSpPr>
        <p:spPr/>
        <p:txBody>
          <a:bodyPr/>
          <a:lstStyle/>
          <a:p>
            <a:fld id="{F2585E86-0F37-47E3-AEF5-19CACFA6092B}" type="datetime1">
              <a:rPr kumimoji="1" lang="ja-JP" altLang="en-US" smtClean="0"/>
              <a:t>2024/1/26</a:t>
            </a:fld>
            <a:endParaRPr kumimoji="1" lang="ja-JP" altLang="en-US"/>
          </a:p>
        </p:txBody>
      </p:sp>
      <p:sp>
        <p:nvSpPr>
          <p:cNvPr id="5" name="フッター プレースホルダー 4">
            <a:extLst>
              <a:ext uri="{FF2B5EF4-FFF2-40B4-BE49-F238E27FC236}">
                <a16:creationId xmlns:a16="http://schemas.microsoft.com/office/drawing/2014/main" id="{3FB853B6-EC11-1F6F-AA7B-02189CD270F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11F093C-5A40-5D6C-DC14-5B09C02189F4}"/>
              </a:ext>
            </a:extLst>
          </p:cNvPr>
          <p:cNvSpPr>
            <a:spLocks noGrp="1"/>
          </p:cNvSpPr>
          <p:nvPr>
            <p:ph type="sldNum" sz="quarter" idx="12"/>
          </p:nvPr>
        </p:nvSpPr>
        <p:spPr/>
        <p:txBody>
          <a:bodyPr/>
          <a:lstStyle/>
          <a:p>
            <a:fld id="{89264E58-B371-4318-9C3B-31A6ECB8ED06}" type="slidenum">
              <a:rPr kumimoji="1" lang="ja-JP" altLang="en-US" smtClean="0"/>
              <a:t>‹#›</a:t>
            </a:fld>
            <a:endParaRPr kumimoji="1" lang="ja-JP" altLang="en-US"/>
          </a:p>
        </p:txBody>
      </p:sp>
    </p:spTree>
    <p:extLst>
      <p:ext uri="{BB962C8B-B14F-4D97-AF65-F5344CB8AC3E}">
        <p14:creationId xmlns:p14="http://schemas.microsoft.com/office/powerpoint/2010/main" val="1053823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DBFF6EC-6EBA-D79B-D3B3-FC912968E7E8}"/>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50B7C8E1-2D25-77B3-F844-40A3D7BA967D}"/>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A3649B3-5946-7DEA-154D-DEB11CF839EA}"/>
              </a:ext>
            </a:extLst>
          </p:cNvPr>
          <p:cNvSpPr>
            <a:spLocks noGrp="1"/>
          </p:cNvSpPr>
          <p:nvPr>
            <p:ph type="dt" sz="half" idx="10"/>
          </p:nvPr>
        </p:nvSpPr>
        <p:spPr/>
        <p:txBody>
          <a:bodyPr/>
          <a:lstStyle/>
          <a:p>
            <a:fld id="{63A761F6-5A96-42CD-9B87-EF77109E8F44}" type="datetime1">
              <a:rPr kumimoji="1" lang="ja-JP" altLang="en-US" smtClean="0"/>
              <a:t>2024/1/26</a:t>
            </a:fld>
            <a:endParaRPr kumimoji="1" lang="ja-JP" altLang="en-US"/>
          </a:p>
        </p:txBody>
      </p:sp>
      <p:sp>
        <p:nvSpPr>
          <p:cNvPr id="5" name="フッター プレースホルダー 4">
            <a:extLst>
              <a:ext uri="{FF2B5EF4-FFF2-40B4-BE49-F238E27FC236}">
                <a16:creationId xmlns:a16="http://schemas.microsoft.com/office/drawing/2014/main" id="{3F570DE9-052D-F530-F206-39FE8D52FDE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238611B-84BC-DA55-8319-6FDCEE7E86BD}"/>
              </a:ext>
            </a:extLst>
          </p:cNvPr>
          <p:cNvSpPr>
            <a:spLocks noGrp="1"/>
          </p:cNvSpPr>
          <p:nvPr>
            <p:ph type="sldNum" sz="quarter" idx="12"/>
          </p:nvPr>
        </p:nvSpPr>
        <p:spPr/>
        <p:txBody>
          <a:bodyPr/>
          <a:lstStyle/>
          <a:p>
            <a:fld id="{89264E58-B371-4318-9C3B-31A6ECB8ED06}" type="slidenum">
              <a:rPr kumimoji="1" lang="ja-JP" altLang="en-US" smtClean="0"/>
              <a:t>‹#›</a:t>
            </a:fld>
            <a:endParaRPr kumimoji="1" lang="ja-JP" altLang="en-US"/>
          </a:p>
        </p:txBody>
      </p:sp>
    </p:spTree>
    <p:extLst>
      <p:ext uri="{BB962C8B-B14F-4D97-AF65-F5344CB8AC3E}">
        <p14:creationId xmlns:p14="http://schemas.microsoft.com/office/powerpoint/2010/main" val="3740363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CC28FF-94A5-1813-9F9D-72597110338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34A3765-1848-FE8E-5571-52CB490A1D16}"/>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FDF0943-D1C9-4056-259B-127C7D582389}"/>
              </a:ext>
            </a:extLst>
          </p:cNvPr>
          <p:cNvSpPr>
            <a:spLocks noGrp="1"/>
          </p:cNvSpPr>
          <p:nvPr>
            <p:ph type="dt" sz="half" idx="10"/>
          </p:nvPr>
        </p:nvSpPr>
        <p:spPr/>
        <p:txBody>
          <a:bodyPr/>
          <a:lstStyle/>
          <a:p>
            <a:fld id="{A29589B4-7D48-44FF-8B4B-85E34898D0B2}" type="datetime1">
              <a:rPr kumimoji="1" lang="ja-JP" altLang="en-US" smtClean="0"/>
              <a:t>2024/1/26</a:t>
            </a:fld>
            <a:endParaRPr kumimoji="1" lang="ja-JP" altLang="en-US"/>
          </a:p>
        </p:txBody>
      </p:sp>
      <p:sp>
        <p:nvSpPr>
          <p:cNvPr id="5" name="フッター プレースホルダー 4">
            <a:extLst>
              <a:ext uri="{FF2B5EF4-FFF2-40B4-BE49-F238E27FC236}">
                <a16:creationId xmlns:a16="http://schemas.microsoft.com/office/drawing/2014/main" id="{15B47D0C-BA19-6C04-2F25-119F82E081E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28D4D26-50DD-AD8F-3593-C02BAAAD3317}"/>
              </a:ext>
            </a:extLst>
          </p:cNvPr>
          <p:cNvSpPr>
            <a:spLocks noGrp="1"/>
          </p:cNvSpPr>
          <p:nvPr>
            <p:ph type="sldNum" sz="quarter" idx="12"/>
          </p:nvPr>
        </p:nvSpPr>
        <p:spPr>
          <a:xfrm>
            <a:off x="9448800" y="0"/>
            <a:ext cx="2743200" cy="365125"/>
          </a:xfrm>
        </p:spPr>
        <p:txBody>
          <a:bodyPr/>
          <a:lstStyle/>
          <a:p>
            <a:fld id="{89264E58-B371-4318-9C3B-31A6ECB8ED06}" type="slidenum">
              <a:rPr kumimoji="1" lang="ja-JP" altLang="en-US" smtClean="0"/>
              <a:t>‹#›</a:t>
            </a:fld>
            <a:endParaRPr kumimoji="1" lang="ja-JP" altLang="en-US"/>
          </a:p>
        </p:txBody>
      </p:sp>
    </p:spTree>
    <p:extLst>
      <p:ext uri="{BB962C8B-B14F-4D97-AF65-F5344CB8AC3E}">
        <p14:creationId xmlns:p14="http://schemas.microsoft.com/office/powerpoint/2010/main" val="2842306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0FDFC9-3469-5C85-65A3-173183460685}"/>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7045128-B14D-EDC3-00C8-E53A06983E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21A62F9E-FADE-1C58-3646-96F5BF976F53}"/>
              </a:ext>
            </a:extLst>
          </p:cNvPr>
          <p:cNvSpPr>
            <a:spLocks noGrp="1"/>
          </p:cNvSpPr>
          <p:nvPr>
            <p:ph type="dt" sz="half" idx="10"/>
          </p:nvPr>
        </p:nvSpPr>
        <p:spPr/>
        <p:txBody>
          <a:bodyPr/>
          <a:lstStyle/>
          <a:p>
            <a:fld id="{373425C7-2571-4106-AAE5-3177D963FA4E}" type="datetime1">
              <a:rPr kumimoji="1" lang="ja-JP" altLang="en-US" smtClean="0"/>
              <a:t>2024/1/26</a:t>
            </a:fld>
            <a:endParaRPr kumimoji="1" lang="ja-JP" altLang="en-US"/>
          </a:p>
        </p:txBody>
      </p:sp>
      <p:sp>
        <p:nvSpPr>
          <p:cNvPr id="5" name="フッター プレースホルダー 4">
            <a:extLst>
              <a:ext uri="{FF2B5EF4-FFF2-40B4-BE49-F238E27FC236}">
                <a16:creationId xmlns:a16="http://schemas.microsoft.com/office/drawing/2014/main" id="{C575FB60-1D78-43C1-022F-5B14C71ACD3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E324C5B-C962-2D53-01BC-B336CB7FD86C}"/>
              </a:ext>
            </a:extLst>
          </p:cNvPr>
          <p:cNvSpPr>
            <a:spLocks noGrp="1"/>
          </p:cNvSpPr>
          <p:nvPr>
            <p:ph type="sldNum" sz="quarter" idx="12"/>
          </p:nvPr>
        </p:nvSpPr>
        <p:spPr/>
        <p:txBody>
          <a:bodyPr/>
          <a:lstStyle/>
          <a:p>
            <a:fld id="{89264E58-B371-4318-9C3B-31A6ECB8ED06}" type="slidenum">
              <a:rPr kumimoji="1" lang="ja-JP" altLang="en-US" smtClean="0"/>
              <a:t>‹#›</a:t>
            </a:fld>
            <a:endParaRPr kumimoji="1" lang="ja-JP" altLang="en-US"/>
          </a:p>
        </p:txBody>
      </p:sp>
    </p:spTree>
    <p:extLst>
      <p:ext uri="{BB962C8B-B14F-4D97-AF65-F5344CB8AC3E}">
        <p14:creationId xmlns:p14="http://schemas.microsoft.com/office/powerpoint/2010/main" val="361007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92C685-BB09-CF72-DD0A-0008A9B43DD2}"/>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9006EA8-ACE4-13BC-DB93-2223E71D0B16}"/>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3916BF4A-7AD7-96A2-6CD4-AE1C082691E6}"/>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E2630725-B962-8552-BBFE-E6DAEEDAC85B}"/>
              </a:ext>
            </a:extLst>
          </p:cNvPr>
          <p:cNvSpPr>
            <a:spLocks noGrp="1"/>
          </p:cNvSpPr>
          <p:nvPr>
            <p:ph type="dt" sz="half" idx="10"/>
          </p:nvPr>
        </p:nvSpPr>
        <p:spPr/>
        <p:txBody>
          <a:bodyPr/>
          <a:lstStyle/>
          <a:p>
            <a:fld id="{D8B61479-929B-4E53-BEB0-ECF617A81753}" type="datetime1">
              <a:rPr kumimoji="1" lang="ja-JP" altLang="en-US" smtClean="0"/>
              <a:t>2024/1/26</a:t>
            </a:fld>
            <a:endParaRPr kumimoji="1" lang="ja-JP" altLang="en-US"/>
          </a:p>
        </p:txBody>
      </p:sp>
      <p:sp>
        <p:nvSpPr>
          <p:cNvPr id="6" name="フッター プレースホルダー 5">
            <a:extLst>
              <a:ext uri="{FF2B5EF4-FFF2-40B4-BE49-F238E27FC236}">
                <a16:creationId xmlns:a16="http://schemas.microsoft.com/office/drawing/2014/main" id="{6E4A970E-A6C4-B516-7EE7-D7396984087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D1C262F-73F0-15AA-0954-15B796C33323}"/>
              </a:ext>
            </a:extLst>
          </p:cNvPr>
          <p:cNvSpPr>
            <a:spLocks noGrp="1"/>
          </p:cNvSpPr>
          <p:nvPr>
            <p:ph type="sldNum" sz="quarter" idx="12"/>
          </p:nvPr>
        </p:nvSpPr>
        <p:spPr/>
        <p:txBody>
          <a:bodyPr/>
          <a:lstStyle/>
          <a:p>
            <a:fld id="{89264E58-B371-4318-9C3B-31A6ECB8ED06}" type="slidenum">
              <a:rPr kumimoji="1" lang="ja-JP" altLang="en-US" smtClean="0"/>
              <a:t>‹#›</a:t>
            </a:fld>
            <a:endParaRPr kumimoji="1" lang="ja-JP" altLang="en-US"/>
          </a:p>
        </p:txBody>
      </p:sp>
    </p:spTree>
    <p:extLst>
      <p:ext uri="{BB962C8B-B14F-4D97-AF65-F5344CB8AC3E}">
        <p14:creationId xmlns:p14="http://schemas.microsoft.com/office/powerpoint/2010/main" val="206998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E0E7A3-7C9E-4212-F79E-E3C96DDFA115}"/>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3485AAC-0D27-812F-3EFD-940BD92214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06DB35C3-1874-83F0-8282-2C13CF6E0326}"/>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EDAC8DA-0C24-4F6F-8A1E-88FB30E712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72168F8-ED24-C16D-E62F-F27121602E61}"/>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6026D2C3-F41A-FD7E-119E-2BB7612F0364}"/>
              </a:ext>
            </a:extLst>
          </p:cNvPr>
          <p:cNvSpPr>
            <a:spLocks noGrp="1"/>
          </p:cNvSpPr>
          <p:nvPr>
            <p:ph type="dt" sz="half" idx="10"/>
          </p:nvPr>
        </p:nvSpPr>
        <p:spPr/>
        <p:txBody>
          <a:bodyPr/>
          <a:lstStyle/>
          <a:p>
            <a:fld id="{BAA71128-8045-4AAD-A436-40E3030D73C8}" type="datetime1">
              <a:rPr kumimoji="1" lang="ja-JP" altLang="en-US" smtClean="0"/>
              <a:t>2024/1/26</a:t>
            </a:fld>
            <a:endParaRPr kumimoji="1" lang="ja-JP" altLang="en-US"/>
          </a:p>
        </p:txBody>
      </p:sp>
      <p:sp>
        <p:nvSpPr>
          <p:cNvPr id="8" name="フッター プレースホルダー 7">
            <a:extLst>
              <a:ext uri="{FF2B5EF4-FFF2-40B4-BE49-F238E27FC236}">
                <a16:creationId xmlns:a16="http://schemas.microsoft.com/office/drawing/2014/main" id="{7090F35A-F228-5B40-8C3C-0360F14E5A1B}"/>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BD71CD4C-5689-D761-1E48-34F4EE5E36C4}"/>
              </a:ext>
            </a:extLst>
          </p:cNvPr>
          <p:cNvSpPr>
            <a:spLocks noGrp="1"/>
          </p:cNvSpPr>
          <p:nvPr>
            <p:ph type="sldNum" sz="quarter" idx="12"/>
          </p:nvPr>
        </p:nvSpPr>
        <p:spPr/>
        <p:txBody>
          <a:bodyPr/>
          <a:lstStyle/>
          <a:p>
            <a:fld id="{89264E58-B371-4318-9C3B-31A6ECB8ED06}" type="slidenum">
              <a:rPr kumimoji="1" lang="ja-JP" altLang="en-US" smtClean="0"/>
              <a:t>‹#›</a:t>
            </a:fld>
            <a:endParaRPr kumimoji="1" lang="ja-JP" altLang="en-US"/>
          </a:p>
        </p:txBody>
      </p:sp>
    </p:spTree>
    <p:extLst>
      <p:ext uri="{BB962C8B-B14F-4D97-AF65-F5344CB8AC3E}">
        <p14:creationId xmlns:p14="http://schemas.microsoft.com/office/powerpoint/2010/main" val="1753960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1656E8-4D07-8D3C-2B65-E8E63DE71D35}"/>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EA5A015D-3A00-92B4-FADB-4D8387E4DFD2}"/>
              </a:ext>
            </a:extLst>
          </p:cNvPr>
          <p:cNvSpPr>
            <a:spLocks noGrp="1"/>
          </p:cNvSpPr>
          <p:nvPr>
            <p:ph type="dt" sz="half" idx="10"/>
          </p:nvPr>
        </p:nvSpPr>
        <p:spPr/>
        <p:txBody>
          <a:bodyPr/>
          <a:lstStyle/>
          <a:p>
            <a:fld id="{5A300985-7A1C-4BCF-8F52-8496FD014EDB}" type="datetime1">
              <a:rPr kumimoji="1" lang="ja-JP" altLang="en-US" smtClean="0"/>
              <a:t>2024/1/26</a:t>
            </a:fld>
            <a:endParaRPr kumimoji="1" lang="ja-JP" altLang="en-US"/>
          </a:p>
        </p:txBody>
      </p:sp>
      <p:sp>
        <p:nvSpPr>
          <p:cNvPr id="4" name="フッター プレースホルダー 3">
            <a:extLst>
              <a:ext uri="{FF2B5EF4-FFF2-40B4-BE49-F238E27FC236}">
                <a16:creationId xmlns:a16="http://schemas.microsoft.com/office/drawing/2014/main" id="{899A9003-8A0D-9A92-A123-CE4E02E50DAD}"/>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2220DA40-FB3D-0A8A-906E-80F0774B6A54}"/>
              </a:ext>
            </a:extLst>
          </p:cNvPr>
          <p:cNvSpPr>
            <a:spLocks noGrp="1"/>
          </p:cNvSpPr>
          <p:nvPr>
            <p:ph type="sldNum" sz="quarter" idx="12"/>
          </p:nvPr>
        </p:nvSpPr>
        <p:spPr/>
        <p:txBody>
          <a:bodyPr/>
          <a:lstStyle/>
          <a:p>
            <a:fld id="{89264E58-B371-4318-9C3B-31A6ECB8ED06}" type="slidenum">
              <a:rPr kumimoji="1" lang="ja-JP" altLang="en-US" smtClean="0"/>
              <a:t>‹#›</a:t>
            </a:fld>
            <a:endParaRPr kumimoji="1" lang="ja-JP" altLang="en-US"/>
          </a:p>
        </p:txBody>
      </p:sp>
    </p:spTree>
    <p:extLst>
      <p:ext uri="{BB962C8B-B14F-4D97-AF65-F5344CB8AC3E}">
        <p14:creationId xmlns:p14="http://schemas.microsoft.com/office/powerpoint/2010/main" val="3212625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A5782882-D58B-BBA9-9E71-B394D00C1529}"/>
              </a:ext>
            </a:extLst>
          </p:cNvPr>
          <p:cNvSpPr>
            <a:spLocks noGrp="1"/>
          </p:cNvSpPr>
          <p:nvPr>
            <p:ph type="dt" sz="half" idx="10"/>
          </p:nvPr>
        </p:nvSpPr>
        <p:spPr/>
        <p:txBody>
          <a:bodyPr/>
          <a:lstStyle/>
          <a:p>
            <a:fld id="{D136D3D7-2D0B-4333-B302-1789DCD2E041}" type="datetime1">
              <a:rPr kumimoji="1" lang="ja-JP" altLang="en-US" smtClean="0"/>
              <a:t>2024/1/26</a:t>
            </a:fld>
            <a:endParaRPr kumimoji="1" lang="ja-JP" altLang="en-US"/>
          </a:p>
        </p:txBody>
      </p:sp>
      <p:sp>
        <p:nvSpPr>
          <p:cNvPr id="3" name="フッター プレースホルダー 2">
            <a:extLst>
              <a:ext uri="{FF2B5EF4-FFF2-40B4-BE49-F238E27FC236}">
                <a16:creationId xmlns:a16="http://schemas.microsoft.com/office/drawing/2014/main" id="{AAEA83AF-6694-AB6F-44DF-CF29EB1C50DA}"/>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334D12B-2281-14D4-CF7E-FC54A1EE4CA9}"/>
              </a:ext>
            </a:extLst>
          </p:cNvPr>
          <p:cNvSpPr>
            <a:spLocks noGrp="1"/>
          </p:cNvSpPr>
          <p:nvPr>
            <p:ph type="sldNum" sz="quarter" idx="12"/>
          </p:nvPr>
        </p:nvSpPr>
        <p:spPr/>
        <p:txBody>
          <a:bodyPr/>
          <a:lstStyle/>
          <a:p>
            <a:fld id="{89264E58-B371-4318-9C3B-31A6ECB8ED06}" type="slidenum">
              <a:rPr kumimoji="1" lang="ja-JP" altLang="en-US" smtClean="0"/>
              <a:t>‹#›</a:t>
            </a:fld>
            <a:endParaRPr kumimoji="1" lang="ja-JP" altLang="en-US"/>
          </a:p>
        </p:txBody>
      </p:sp>
    </p:spTree>
    <p:extLst>
      <p:ext uri="{BB962C8B-B14F-4D97-AF65-F5344CB8AC3E}">
        <p14:creationId xmlns:p14="http://schemas.microsoft.com/office/powerpoint/2010/main" val="11426255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E9D59E-72AB-66B5-2D59-E677916BA801}"/>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DC68355-662A-3641-4BA2-B7C9A9ADE7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13D3DFE-EF07-1494-5CC6-1A93CB8561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0ABEAA3-B670-2D98-FD58-40F42C31708B}"/>
              </a:ext>
            </a:extLst>
          </p:cNvPr>
          <p:cNvSpPr>
            <a:spLocks noGrp="1"/>
          </p:cNvSpPr>
          <p:nvPr>
            <p:ph type="dt" sz="half" idx="10"/>
          </p:nvPr>
        </p:nvSpPr>
        <p:spPr/>
        <p:txBody>
          <a:bodyPr/>
          <a:lstStyle/>
          <a:p>
            <a:fld id="{50742180-D5A1-4CC7-ACD4-1B27F350943D}" type="datetime1">
              <a:rPr kumimoji="1" lang="ja-JP" altLang="en-US" smtClean="0"/>
              <a:t>2024/1/26</a:t>
            </a:fld>
            <a:endParaRPr kumimoji="1" lang="ja-JP" altLang="en-US"/>
          </a:p>
        </p:txBody>
      </p:sp>
      <p:sp>
        <p:nvSpPr>
          <p:cNvPr id="6" name="フッター プレースホルダー 5">
            <a:extLst>
              <a:ext uri="{FF2B5EF4-FFF2-40B4-BE49-F238E27FC236}">
                <a16:creationId xmlns:a16="http://schemas.microsoft.com/office/drawing/2014/main" id="{31A37614-AA33-CEB7-0514-0E69A311686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77698BE-0AA0-4400-13EA-2DFF19A858F0}"/>
              </a:ext>
            </a:extLst>
          </p:cNvPr>
          <p:cNvSpPr>
            <a:spLocks noGrp="1"/>
          </p:cNvSpPr>
          <p:nvPr>
            <p:ph type="sldNum" sz="quarter" idx="12"/>
          </p:nvPr>
        </p:nvSpPr>
        <p:spPr/>
        <p:txBody>
          <a:bodyPr/>
          <a:lstStyle/>
          <a:p>
            <a:fld id="{89264E58-B371-4318-9C3B-31A6ECB8ED06}" type="slidenum">
              <a:rPr kumimoji="1" lang="ja-JP" altLang="en-US" smtClean="0"/>
              <a:t>‹#›</a:t>
            </a:fld>
            <a:endParaRPr kumimoji="1" lang="ja-JP" altLang="en-US"/>
          </a:p>
        </p:txBody>
      </p:sp>
    </p:spTree>
    <p:extLst>
      <p:ext uri="{BB962C8B-B14F-4D97-AF65-F5344CB8AC3E}">
        <p14:creationId xmlns:p14="http://schemas.microsoft.com/office/powerpoint/2010/main" val="321340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3254C4-3D8D-C4F3-0A2A-73CF03D58B9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07BA0F3E-D615-C69C-DB32-B536A873CF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A2BAC2D0-BC6F-A511-5A8E-7058E2AAC7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41C3E755-56D3-34E5-9A60-0E5CFDBC8683}"/>
              </a:ext>
            </a:extLst>
          </p:cNvPr>
          <p:cNvSpPr>
            <a:spLocks noGrp="1"/>
          </p:cNvSpPr>
          <p:nvPr>
            <p:ph type="dt" sz="half" idx="10"/>
          </p:nvPr>
        </p:nvSpPr>
        <p:spPr/>
        <p:txBody>
          <a:bodyPr/>
          <a:lstStyle/>
          <a:p>
            <a:fld id="{B84162F1-75DA-4B34-9399-E29D4F442CEB}" type="datetime1">
              <a:rPr kumimoji="1" lang="ja-JP" altLang="en-US" smtClean="0"/>
              <a:t>2024/1/26</a:t>
            </a:fld>
            <a:endParaRPr kumimoji="1" lang="ja-JP" altLang="en-US"/>
          </a:p>
        </p:txBody>
      </p:sp>
      <p:sp>
        <p:nvSpPr>
          <p:cNvPr id="6" name="フッター プレースホルダー 5">
            <a:extLst>
              <a:ext uri="{FF2B5EF4-FFF2-40B4-BE49-F238E27FC236}">
                <a16:creationId xmlns:a16="http://schemas.microsoft.com/office/drawing/2014/main" id="{F2D4184F-1F8D-D6EA-E543-6E6F08519A3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878B152-1F04-F818-A8CE-069BB1C99546}"/>
              </a:ext>
            </a:extLst>
          </p:cNvPr>
          <p:cNvSpPr>
            <a:spLocks noGrp="1"/>
          </p:cNvSpPr>
          <p:nvPr>
            <p:ph type="sldNum" sz="quarter" idx="12"/>
          </p:nvPr>
        </p:nvSpPr>
        <p:spPr/>
        <p:txBody>
          <a:bodyPr/>
          <a:lstStyle/>
          <a:p>
            <a:fld id="{89264E58-B371-4318-9C3B-31A6ECB8ED06}" type="slidenum">
              <a:rPr kumimoji="1" lang="ja-JP" altLang="en-US" smtClean="0"/>
              <a:t>‹#›</a:t>
            </a:fld>
            <a:endParaRPr kumimoji="1" lang="ja-JP" altLang="en-US"/>
          </a:p>
        </p:txBody>
      </p:sp>
    </p:spTree>
    <p:extLst>
      <p:ext uri="{BB962C8B-B14F-4D97-AF65-F5344CB8AC3E}">
        <p14:creationId xmlns:p14="http://schemas.microsoft.com/office/powerpoint/2010/main" val="207786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27633525-6E8F-A743-DD78-5E561FEFC3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24F37B7-43EC-E1EF-8331-8DADA6E6A5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45C473E-73E1-DFA9-42C3-D2BAE6706B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Meiryo UI" panose="020B0604030504040204" pitchFamily="34" charset="-128"/>
                <a:ea typeface="Meiryo UI" panose="020B0604030504040204" pitchFamily="34" charset="-128"/>
              </a:defRPr>
            </a:lvl1pPr>
          </a:lstStyle>
          <a:p>
            <a:fld id="{7049EB47-AF30-4341-BADA-B02EC84E3925}" type="datetime1">
              <a:rPr lang="ja-JP" altLang="en-US" smtClean="0"/>
              <a:t>2024/1/26</a:t>
            </a:fld>
            <a:endParaRPr lang="ja-JP" altLang="en-US"/>
          </a:p>
        </p:txBody>
      </p:sp>
      <p:sp>
        <p:nvSpPr>
          <p:cNvPr id="5" name="フッター プレースホルダー 4">
            <a:extLst>
              <a:ext uri="{FF2B5EF4-FFF2-40B4-BE49-F238E27FC236}">
                <a16:creationId xmlns:a16="http://schemas.microsoft.com/office/drawing/2014/main" id="{4646A0F4-4B31-5338-11FD-2DB7757BCA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Meiryo UI" panose="020B0604030504040204" pitchFamily="34" charset="-128"/>
                <a:ea typeface="Meiryo UI" panose="020B0604030504040204" pitchFamily="34" charset="-128"/>
              </a:defRPr>
            </a:lvl1pPr>
          </a:lstStyle>
          <a:p>
            <a:endParaRPr lang="ja-JP" altLang="en-US"/>
          </a:p>
        </p:txBody>
      </p:sp>
      <p:sp>
        <p:nvSpPr>
          <p:cNvPr id="6" name="スライド番号プレースホルダー 5">
            <a:extLst>
              <a:ext uri="{FF2B5EF4-FFF2-40B4-BE49-F238E27FC236}">
                <a16:creationId xmlns:a16="http://schemas.microsoft.com/office/drawing/2014/main" id="{4CD86583-F098-F7A3-63BE-BC8209A38A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Meiryo UI" panose="020B0604030504040204" pitchFamily="34" charset="-128"/>
                <a:ea typeface="Meiryo UI" panose="020B0604030504040204" pitchFamily="34" charset="-128"/>
              </a:defRPr>
            </a:lvl1pPr>
          </a:lstStyle>
          <a:p>
            <a:fld id="{89264E58-B371-4318-9C3B-31A6ECB8ED06}" type="slidenum">
              <a:rPr lang="ja-JP" altLang="en-US" smtClean="0"/>
              <a:pPr/>
              <a:t>‹#›</a:t>
            </a:fld>
            <a:endParaRPr lang="ja-JP" altLang="en-US"/>
          </a:p>
        </p:txBody>
      </p:sp>
    </p:spTree>
    <p:extLst>
      <p:ext uri="{BB962C8B-B14F-4D97-AF65-F5344CB8AC3E}">
        <p14:creationId xmlns:p14="http://schemas.microsoft.com/office/powerpoint/2010/main" val="31545815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b="0" i="0" kern="1200">
          <a:solidFill>
            <a:schemeClr val="tx1"/>
          </a:solidFill>
          <a:latin typeface="Meiryo UI" panose="020B0604030504040204" pitchFamily="34" charset="-128"/>
          <a:ea typeface="Meiryo UI" panose="020B0604030504040204"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b="0" i="0" kern="1200">
          <a:solidFill>
            <a:schemeClr val="tx1"/>
          </a:solidFill>
          <a:latin typeface="Meiryo UI" panose="020B0604030504040204" pitchFamily="34" charset="-128"/>
          <a:ea typeface="Meiryo UI" panose="020B0604030504040204"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b="0" i="0" kern="1200">
          <a:solidFill>
            <a:schemeClr val="tx1"/>
          </a:solidFill>
          <a:latin typeface="Meiryo UI" panose="020B0604030504040204" pitchFamily="34" charset="-128"/>
          <a:ea typeface="Meiryo UI" panose="020B0604030504040204"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b="0" i="0" kern="1200">
          <a:solidFill>
            <a:schemeClr val="tx1"/>
          </a:solidFill>
          <a:latin typeface="Meiryo UI" panose="020B0604030504040204" pitchFamily="34" charset="-128"/>
          <a:ea typeface="Meiryo UI" panose="020B0604030504040204"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Meiryo UI" panose="020B0604030504040204" pitchFamily="34" charset="-128"/>
          <a:ea typeface="Meiryo UI" panose="020B0604030504040204"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b="0" i="0" kern="1200">
          <a:solidFill>
            <a:schemeClr val="tx1"/>
          </a:solidFill>
          <a:latin typeface="Meiryo UI" panose="020B0604030504040204" pitchFamily="34" charset="-128"/>
          <a:ea typeface="Meiryo UI"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8.png"/><Relationship Id="rId3" Type="http://schemas.microsoft.com/office/2007/relationships/hdphoto" Target="../media/hdphoto2.wdp"/><Relationship Id="rId7" Type="http://schemas.microsoft.com/office/2007/relationships/hdphoto" Target="../media/hdphoto4.wdp"/><Relationship Id="rId12" Type="http://schemas.microsoft.com/office/2007/relationships/hdphoto" Target="../media/hdphoto6.wdp"/><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7.png"/><Relationship Id="rId5" Type="http://schemas.microsoft.com/office/2007/relationships/hdphoto" Target="../media/hdphoto3.wdp"/><Relationship Id="rId10" Type="http://schemas.microsoft.com/office/2007/relationships/hdphoto" Target="../media/hdphoto5.wdp"/><Relationship Id="rId4" Type="http://schemas.openxmlformats.org/officeDocument/2006/relationships/image" Target="../media/image23.png"/><Relationship Id="rId9"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ambidata.io/" TargetMode="Externa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23.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7" Type="http://schemas.microsoft.com/office/2007/relationships/hdphoto" Target="../media/hdphoto7.wdp"/><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6.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11.jpe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4.png"/><Relationship Id="rId1" Type="http://schemas.openxmlformats.org/officeDocument/2006/relationships/slideLayout" Target="../slideLayouts/slideLayout2.xml"/><Relationship Id="rId4" Type="http://schemas.microsoft.com/office/2007/relationships/hdphoto" Target="../media/hdphoto8.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二等辺三角形 348">
            <a:extLst>
              <a:ext uri="{FF2B5EF4-FFF2-40B4-BE49-F238E27FC236}">
                <a16:creationId xmlns:a16="http://schemas.microsoft.com/office/drawing/2014/main" id="{A24EF99B-9C92-2831-5FB1-852ABB332602}"/>
              </a:ext>
            </a:extLst>
          </p:cNvPr>
          <p:cNvSpPr/>
          <p:nvPr/>
        </p:nvSpPr>
        <p:spPr>
          <a:xfrm rot="16200000">
            <a:off x="7072202" y="2230667"/>
            <a:ext cx="1022772" cy="1091399"/>
          </a:xfrm>
          <a:prstGeom prst="triangle">
            <a:avLst>
              <a:gd name="adj" fmla="val 0"/>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48" name="図 347" descr="背景パターン&#10;&#10;自動的に生成された説明">
            <a:extLst>
              <a:ext uri="{FF2B5EF4-FFF2-40B4-BE49-F238E27FC236}">
                <a16:creationId xmlns:a16="http://schemas.microsoft.com/office/drawing/2014/main" id="{D1C51211-7966-D5B7-BF7F-BE441D39C091}"/>
              </a:ext>
            </a:extLst>
          </p:cNvPr>
          <p:cNvPicPr>
            <a:picLocks noChangeAspect="1"/>
          </p:cNvPicPr>
          <p:nvPr/>
        </p:nvPicPr>
        <p:blipFill rotWithShape="1">
          <a:blip r:embed="rId2">
            <a:extLst>
              <a:ext uri="{28A0092B-C50C-407E-A947-70E740481C1C}">
                <a14:useLocalDpi xmlns:a14="http://schemas.microsoft.com/office/drawing/2010/main" val="0"/>
              </a:ext>
            </a:extLst>
          </a:blip>
          <a:srcRect l="3982" t="28161" r="26182" b="32678"/>
          <a:stretch/>
        </p:blipFill>
        <p:spPr>
          <a:xfrm>
            <a:off x="4929287" y="1552613"/>
            <a:ext cx="3200000" cy="1735139"/>
          </a:xfrm>
          <a:prstGeom prst="rect">
            <a:avLst/>
          </a:prstGeom>
        </p:spPr>
      </p:pic>
      <p:sp>
        <p:nvSpPr>
          <p:cNvPr id="34" name="タイトル 1">
            <a:extLst>
              <a:ext uri="{FF2B5EF4-FFF2-40B4-BE49-F238E27FC236}">
                <a16:creationId xmlns:a16="http://schemas.microsoft.com/office/drawing/2014/main" id="{43C2E097-48B0-8B71-9F84-467FB6A175E4}"/>
              </a:ext>
            </a:extLst>
          </p:cNvPr>
          <p:cNvSpPr txBox="1">
            <a:spLocks/>
          </p:cNvSpPr>
          <p:nvPr/>
        </p:nvSpPr>
        <p:spPr>
          <a:xfrm>
            <a:off x="4062712" y="1743446"/>
            <a:ext cx="3841352" cy="1363134"/>
          </a:xfrm>
          <a:prstGeom prst="rect">
            <a:avLst/>
          </a:prstGeom>
          <a:noFill/>
          <a:ln>
            <a:noFill/>
          </a:ln>
        </p:spPr>
        <p:txBody>
          <a:bodyPr vert="horz" lIns="91440" tIns="45720" rIns="91440" bIns="45720" rtlCol="0" anchor="ctr">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r">
              <a:lnSpc>
                <a:spcPct val="100000"/>
              </a:lnSpc>
            </a:pPr>
            <a:r>
              <a:rPr lang="en-US" altLang="ja-JP" sz="8000">
                <a:solidFill>
                  <a:schemeClr val="accent5">
                    <a:lumMod val="75000"/>
                  </a:schemeClr>
                </a:solidFill>
                <a:latin typeface="Arial" panose="020B0604020202020204" pitchFamily="34" charset="0"/>
                <a:cs typeface="Arial" panose="020B0604020202020204" pitchFamily="34" charset="0"/>
              </a:rPr>
              <a:t>Deep</a:t>
            </a:r>
            <a:r>
              <a:rPr lang="ja-JP" altLang="en-US" sz="8000">
                <a:solidFill>
                  <a:schemeClr val="bg1"/>
                </a:solidFill>
              </a:rPr>
              <a:t>塩</a:t>
            </a:r>
          </a:p>
        </p:txBody>
      </p:sp>
      <p:sp>
        <p:nvSpPr>
          <p:cNvPr id="7" name="タイトル 1">
            <a:extLst>
              <a:ext uri="{FF2B5EF4-FFF2-40B4-BE49-F238E27FC236}">
                <a16:creationId xmlns:a16="http://schemas.microsoft.com/office/drawing/2014/main" id="{206794E6-1169-1F37-4E87-3AB454B9005B}"/>
              </a:ext>
            </a:extLst>
          </p:cNvPr>
          <p:cNvSpPr txBox="1">
            <a:spLocks/>
          </p:cNvSpPr>
          <p:nvPr/>
        </p:nvSpPr>
        <p:spPr>
          <a:xfrm>
            <a:off x="360947" y="3994221"/>
            <a:ext cx="11470106" cy="70328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3600"/>
              <a:t>沖縄工業高等専門学校　</a:t>
            </a:r>
            <a:r>
              <a:rPr lang="en-US" altLang="ja-JP" sz="3600"/>
              <a:t>Deep</a:t>
            </a:r>
            <a:r>
              <a:rPr lang="ja-JP" altLang="en-US" sz="3600"/>
              <a:t>塩（</a:t>
            </a:r>
            <a:r>
              <a:rPr lang="en-US" altLang="ja-JP" sz="3600"/>
              <a:t>Deepen</a:t>
            </a:r>
            <a:r>
              <a:rPr lang="ja-JP" altLang="en-US" sz="3600"/>
              <a:t>）</a:t>
            </a:r>
            <a:endParaRPr lang="en-US" altLang="ja-JP" sz="3600"/>
          </a:p>
        </p:txBody>
      </p:sp>
      <p:sp>
        <p:nvSpPr>
          <p:cNvPr id="8" name="タイトル 1">
            <a:extLst>
              <a:ext uri="{FF2B5EF4-FFF2-40B4-BE49-F238E27FC236}">
                <a16:creationId xmlns:a16="http://schemas.microsoft.com/office/drawing/2014/main" id="{4BBF3162-B316-8BD8-4167-3D2C66E9F7DB}"/>
              </a:ext>
            </a:extLst>
          </p:cNvPr>
          <p:cNvSpPr txBox="1">
            <a:spLocks/>
          </p:cNvSpPr>
          <p:nvPr/>
        </p:nvSpPr>
        <p:spPr>
          <a:xfrm>
            <a:off x="360947" y="4793348"/>
            <a:ext cx="11470106" cy="186396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lnSpc>
                <a:spcPct val="100000"/>
              </a:lnSpc>
            </a:pPr>
            <a:r>
              <a:rPr lang="ja-JP" altLang="en-US" sz="2800"/>
              <a:t>神谷　智喜</a:t>
            </a:r>
            <a:r>
              <a:rPr lang="en-US" altLang="ja-JP" sz="2800"/>
              <a:t>(2</a:t>
            </a:r>
            <a:r>
              <a:rPr lang="ja-JP" altLang="en-US" sz="2800"/>
              <a:t>年</a:t>
            </a:r>
            <a:r>
              <a:rPr lang="en-US" altLang="ja-JP" sz="2800"/>
              <a:t>)</a:t>
            </a:r>
            <a:r>
              <a:rPr lang="ja-JP" altLang="en-US" sz="2800"/>
              <a:t>　　小濵　就</a:t>
            </a:r>
            <a:r>
              <a:rPr lang="en-US" altLang="ja-JP" sz="2800"/>
              <a:t>(5</a:t>
            </a:r>
            <a:r>
              <a:rPr lang="ja-JP" altLang="en-US" sz="2800"/>
              <a:t>年）</a:t>
            </a:r>
            <a:r>
              <a:rPr lang="en-US" altLang="ja-JP" sz="2800"/>
              <a:t>    </a:t>
            </a:r>
          </a:p>
          <a:p>
            <a:pPr algn="ctr">
              <a:lnSpc>
                <a:spcPct val="100000"/>
              </a:lnSpc>
            </a:pPr>
            <a:r>
              <a:rPr lang="ja-JP" altLang="en-US" sz="2800"/>
              <a:t>中平　勝也（教員）</a:t>
            </a:r>
            <a:endParaRPr lang="en-US" altLang="ja-JP" sz="2800"/>
          </a:p>
          <a:p>
            <a:pPr algn="ctr">
              <a:lnSpc>
                <a:spcPct val="100000"/>
              </a:lnSpc>
            </a:pPr>
            <a:r>
              <a:rPr lang="ja-JP" altLang="en-US" sz="2800"/>
              <a:t>亀濱　博紀（サポート教員）</a:t>
            </a:r>
            <a:endParaRPr lang="en-US" altLang="ja-JP" sz="2800"/>
          </a:p>
        </p:txBody>
      </p:sp>
      <p:sp>
        <p:nvSpPr>
          <p:cNvPr id="4" name="スライド番号プレースホルダー 3">
            <a:extLst>
              <a:ext uri="{FF2B5EF4-FFF2-40B4-BE49-F238E27FC236}">
                <a16:creationId xmlns:a16="http://schemas.microsoft.com/office/drawing/2014/main" id="{49794566-00B4-0781-DB77-712CF0B6981B}"/>
              </a:ext>
            </a:extLst>
          </p:cNvPr>
          <p:cNvSpPr>
            <a:spLocks noGrp="1"/>
          </p:cNvSpPr>
          <p:nvPr>
            <p:ph type="sldNum" sz="quarter" idx="12"/>
          </p:nvPr>
        </p:nvSpPr>
        <p:spPr/>
        <p:txBody>
          <a:bodyPr/>
          <a:lstStyle/>
          <a:p>
            <a:fld id="{89264E58-B371-4318-9C3B-31A6ECB8ED06}" type="slidenum">
              <a:rPr kumimoji="1" lang="ja-JP" altLang="en-US" smtClean="0"/>
              <a:t>1</a:t>
            </a:fld>
            <a:endParaRPr kumimoji="1" lang="ja-JP" altLang="en-US"/>
          </a:p>
        </p:txBody>
      </p:sp>
    </p:spTree>
    <p:extLst>
      <p:ext uri="{BB962C8B-B14F-4D97-AF65-F5344CB8AC3E}">
        <p14:creationId xmlns:p14="http://schemas.microsoft.com/office/powerpoint/2010/main" val="1439613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E5D00554-B37C-251B-1525-E8E5A9E8A019}"/>
              </a:ext>
            </a:extLst>
          </p:cNvPr>
          <p:cNvSpPr txBox="1">
            <a:spLocks/>
          </p:cNvSpPr>
          <p:nvPr/>
        </p:nvSpPr>
        <p:spPr>
          <a:xfrm>
            <a:off x="681765" y="1009444"/>
            <a:ext cx="10828465" cy="1505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lnSpc>
                <a:spcPct val="150000"/>
              </a:lnSpc>
            </a:pPr>
            <a:r>
              <a:rPr lang="ja-JP" altLang="en-US" sz="2400"/>
              <a:t>今回のプロジェクトではユースケースとして、沖縄県、浜比嘉島にある、</a:t>
            </a:r>
            <a:endParaRPr lang="en-US" altLang="ja-JP" sz="2400"/>
          </a:p>
          <a:p>
            <a:pPr algn="ctr">
              <a:lnSpc>
                <a:spcPct val="150000"/>
              </a:lnSpc>
            </a:pPr>
            <a:r>
              <a:rPr lang="ja-JP" altLang="en-US" sz="2400"/>
              <a:t>高江洲製塩所様にご協力いただきます。</a:t>
            </a:r>
            <a:endParaRPr lang="en-US" altLang="ja-JP" sz="2400"/>
          </a:p>
        </p:txBody>
      </p:sp>
      <p:sp>
        <p:nvSpPr>
          <p:cNvPr id="7" name="タイトル 1">
            <a:extLst>
              <a:ext uri="{FF2B5EF4-FFF2-40B4-BE49-F238E27FC236}">
                <a16:creationId xmlns:a16="http://schemas.microsoft.com/office/drawing/2014/main" id="{F7A4DDAE-814A-9F03-A6BD-8A7217E3B993}"/>
              </a:ext>
            </a:extLst>
          </p:cNvPr>
          <p:cNvSpPr txBox="1">
            <a:spLocks/>
          </p:cNvSpPr>
          <p:nvPr/>
        </p:nvSpPr>
        <p:spPr>
          <a:xfrm>
            <a:off x="360948" y="2927017"/>
            <a:ext cx="11470105" cy="1003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50000"/>
              </a:lnSpc>
            </a:pPr>
            <a:endParaRPr lang="en-US" altLang="ja-JP" sz="2400"/>
          </a:p>
        </p:txBody>
      </p:sp>
      <p:pic>
        <p:nvPicPr>
          <p:cNvPr id="2052" name="Picture 4" descr="挑戦者インタビュー01_前編】太陽と風の力を使った、昔ながらの塩づくり。浜比嘉島で始めた高江洲優さんの挑戦。 – しまみらいBridge さん">
            <a:extLst>
              <a:ext uri="{FF2B5EF4-FFF2-40B4-BE49-F238E27FC236}">
                <a16:creationId xmlns:a16="http://schemas.microsoft.com/office/drawing/2014/main" id="{5CB674AE-DE18-3395-440D-B59FB77586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1908" y="2540727"/>
            <a:ext cx="4173915" cy="2777551"/>
          </a:xfrm>
          <a:prstGeom prst="rect">
            <a:avLst/>
          </a:prstGeom>
          <a:noFill/>
          <a:extLst>
            <a:ext uri="{909E8E84-426E-40DD-AFC4-6F175D3DCCD1}">
              <a14:hiddenFill xmlns:a14="http://schemas.microsoft.com/office/drawing/2010/main">
                <a:solidFill>
                  <a:srgbClr val="FFFFFF"/>
                </a:solidFill>
              </a14:hiddenFill>
            </a:ext>
          </a:extLst>
        </p:spPr>
      </p:pic>
      <p:pic>
        <p:nvPicPr>
          <p:cNvPr id="11" name="図 10">
            <a:extLst>
              <a:ext uri="{FF2B5EF4-FFF2-40B4-BE49-F238E27FC236}">
                <a16:creationId xmlns:a16="http://schemas.microsoft.com/office/drawing/2014/main" id="{A909E448-07F7-9378-9314-E1A449DE1D46}"/>
              </a:ext>
            </a:extLst>
          </p:cNvPr>
          <p:cNvPicPr>
            <a:picLocks noChangeAspect="1"/>
          </p:cNvPicPr>
          <p:nvPr/>
        </p:nvPicPr>
        <p:blipFill>
          <a:blip r:embed="rId3"/>
          <a:stretch>
            <a:fillRect/>
          </a:stretch>
        </p:blipFill>
        <p:spPr>
          <a:xfrm>
            <a:off x="7352698" y="2507768"/>
            <a:ext cx="2515804" cy="2843470"/>
          </a:xfrm>
          <a:prstGeom prst="rect">
            <a:avLst/>
          </a:prstGeom>
        </p:spPr>
      </p:pic>
      <p:sp>
        <p:nvSpPr>
          <p:cNvPr id="4" name="タイトル 1">
            <a:extLst>
              <a:ext uri="{FF2B5EF4-FFF2-40B4-BE49-F238E27FC236}">
                <a16:creationId xmlns:a16="http://schemas.microsoft.com/office/drawing/2014/main" id="{C7B93D52-EC04-9803-4789-7F6BBA6537B0}"/>
              </a:ext>
            </a:extLst>
          </p:cNvPr>
          <p:cNvSpPr txBox="1">
            <a:spLocks/>
          </p:cNvSpPr>
          <p:nvPr/>
        </p:nvSpPr>
        <p:spPr>
          <a:xfrm>
            <a:off x="0" y="1"/>
            <a:ext cx="12192000" cy="1114424"/>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a:t>①　作品を作った理由</a:t>
            </a:r>
            <a:r>
              <a:rPr lang="ja-JP" altLang="en-US" sz="4000"/>
              <a:t>　高江洲製塩所</a:t>
            </a:r>
            <a:endParaRPr lang="en-US" altLang="ja-JP" sz="2400"/>
          </a:p>
        </p:txBody>
      </p:sp>
      <p:sp>
        <p:nvSpPr>
          <p:cNvPr id="2" name="タイトル 1">
            <a:extLst>
              <a:ext uri="{FF2B5EF4-FFF2-40B4-BE49-F238E27FC236}">
                <a16:creationId xmlns:a16="http://schemas.microsoft.com/office/drawing/2014/main" id="{C1EA9FD9-E2A9-2FB4-59FF-F8EBD1568D53}"/>
              </a:ext>
            </a:extLst>
          </p:cNvPr>
          <p:cNvSpPr txBox="1">
            <a:spLocks/>
          </p:cNvSpPr>
          <p:nvPr/>
        </p:nvSpPr>
        <p:spPr>
          <a:xfrm>
            <a:off x="681765" y="5239444"/>
            <a:ext cx="10828465" cy="15051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lnSpc>
                <a:spcPct val="150000"/>
              </a:lnSpc>
            </a:pPr>
            <a:r>
              <a:rPr lang="ja-JP" altLang="en-US" sz="2400"/>
              <a:t>将来的には、沖縄県内の他の製塩所への展開を行い、さらには日本国内と</a:t>
            </a:r>
            <a:endParaRPr lang="en-US" altLang="ja-JP" sz="2400"/>
          </a:p>
          <a:p>
            <a:pPr algn="ctr">
              <a:lnSpc>
                <a:spcPct val="150000"/>
              </a:lnSpc>
            </a:pPr>
            <a:r>
              <a:rPr lang="ja-JP" altLang="en-US" sz="2400"/>
              <a:t>海外の製塩所への展開を行います。</a:t>
            </a:r>
          </a:p>
        </p:txBody>
      </p:sp>
      <p:sp>
        <p:nvSpPr>
          <p:cNvPr id="8" name="スライド番号プレースホルダー 7">
            <a:extLst>
              <a:ext uri="{FF2B5EF4-FFF2-40B4-BE49-F238E27FC236}">
                <a16:creationId xmlns:a16="http://schemas.microsoft.com/office/drawing/2014/main" id="{24A2AD1B-71EE-4FE0-AA3E-4C94FA03D115}"/>
              </a:ext>
            </a:extLst>
          </p:cNvPr>
          <p:cNvSpPr>
            <a:spLocks noGrp="1"/>
          </p:cNvSpPr>
          <p:nvPr>
            <p:ph type="sldNum" sz="quarter" idx="12"/>
          </p:nvPr>
        </p:nvSpPr>
        <p:spPr/>
        <p:txBody>
          <a:bodyPr/>
          <a:lstStyle/>
          <a:p>
            <a:fld id="{89264E58-B371-4318-9C3B-31A6ECB8ED06}" type="slidenum">
              <a:rPr kumimoji="1" lang="ja-JP" altLang="en-US" smtClean="0"/>
              <a:t>10</a:t>
            </a:fld>
            <a:endParaRPr kumimoji="1" lang="ja-JP" altLang="en-US"/>
          </a:p>
        </p:txBody>
      </p:sp>
    </p:spTree>
    <p:extLst>
      <p:ext uri="{BB962C8B-B14F-4D97-AF65-F5344CB8AC3E}">
        <p14:creationId xmlns:p14="http://schemas.microsoft.com/office/powerpoint/2010/main" val="3110361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a:extLst>
              <a:ext uri="{FF2B5EF4-FFF2-40B4-BE49-F238E27FC236}">
                <a16:creationId xmlns:a16="http://schemas.microsoft.com/office/drawing/2014/main" id="{8A2058E7-E6ED-5BD8-C734-0DFCFA9F265B}"/>
              </a:ext>
            </a:extLst>
          </p:cNvPr>
          <p:cNvSpPr txBox="1">
            <a:spLocks/>
          </p:cNvSpPr>
          <p:nvPr/>
        </p:nvSpPr>
        <p:spPr>
          <a:xfrm>
            <a:off x="6210542" y="2755615"/>
            <a:ext cx="5712243" cy="3866768"/>
          </a:xfrm>
          <a:prstGeom prst="rect">
            <a:avLst/>
          </a:prstGeom>
          <a:solidFill>
            <a:schemeClr val="accent6">
              <a:lumMod val="20000"/>
              <a:lumOff val="80000"/>
            </a:schemeClr>
          </a:solidFill>
        </p:spPr>
        <p:txBody>
          <a:bodyPr vert="horz" lIns="91440" tIns="45720" rIns="91440" bIns="45720" rtlCol="0" anchor="t">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2800"/>
              <a:t>フロート式</a:t>
            </a:r>
            <a:endParaRPr lang="en-US" altLang="ja-JP" sz="2800"/>
          </a:p>
          <a:p>
            <a:r>
              <a:rPr lang="ja-JP" altLang="en-US" sz="2800"/>
              <a:t>異物ゴミ除去機能</a:t>
            </a:r>
          </a:p>
        </p:txBody>
      </p:sp>
      <p:sp>
        <p:nvSpPr>
          <p:cNvPr id="7" name="タイトル 1">
            <a:extLst>
              <a:ext uri="{FF2B5EF4-FFF2-40B4-BE49-F238E27FC236}">
                <a16:creationId xmlns:a16="http://schemas.microsoft.com/office/drawing/2014/main" id="{62A4F00B-B7B4-0873-5770-5FBC418D6EA1}"/>
              </a:ext>
            </a:extLst>
          </p:cNvPr>
          <p:cNvSpPr txBox="1">
            <a:spLocks/>
          </p:cNvSpPr>
          <p:nvPr/>
        </p:nvSpPr>
        <p:spPr>
          <a:xfrm>
            <a:off x="296445" y="2775393"/>
            <a:ext cx="5712243" cy="3866768"/>
          </a:xfrm>
          <a:prstGeom prst="rect">
            <a:avLst/>
          </a:prstGeom>
          <a:solidFill>
            <a:srgbClr val="FFF2CC"/>
          </a:solidFill>
        </p:spPr>
        <p:txBody>
          <a:bodyPr vert="horz" lIns="91440" tIns="45720" rIns="91440" bIns="45720" rtlCol="0" anchor="t">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2800"/>
              <a:t>ローター式</a:t>
            </a:r>
            <a:endParaRPr lang="en-US" altLang="ja-JP" sz="2800"/>
          </a:p>
          <a:p>
            <a:r>
              <a:rPr lang="ja-JP" altLang="en-US" sz="2800"/>
              <a:t>海水濃縮機能</a:t>
            </a:r>
          </a:p>
        </p:txBody>
      </p:sp>
      <p:sp>
        <p:nvSpPr>
          <p:cNvPr id="4" name="タイトル 1">
            <a:extLst>
              <a:ext uri="{FF2B5EF4-FFF2-40B4-BE49-F238E27FC236}">
                <a16:creationId xmlns:a16="http://schemas.microsoft.com/office/drawing/2014/main" id="{847A4D98-7289-C6A4-E2CA-27F77B73D2AD}"/>
              </a:ext>
            </a:extLst>
          </p:cNvPr>
          <p:cNvSpPr txBox="1">
            <a:spLocks/>
          </p:cNvSpPr>
          <p:nvPr/>
        </p:nvSpPr>
        <p:spPr>
          <a:xfrm>
            <a:off x="269215" y="1202519"/>
            <a:ext cx="5712238" cy="1104181"/>
          </a:xfrm>
          <a:prstGeom prst="rect">
            <a:avLst/>
          </a:prstGeom>
          <a:solidFill>
            <a:schemeClr val="accent4">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00000"/>
              </a:lnSpc>
            </a:pPr>
            <a:r>
              <a:rPr lang="ja-JP" altLang="en-US" sz="2000" b="1"/>
              <a:t>１．塩の大量・安定生産が難しい</a:t>
            </a:r>
            <a:endParaRPr lang="en-US" altLang="ja-JP" sz="2000" b="1"/>
          </a:p>
        </p:txBody>
      </p:sp>
      <p:sp>
        <p:nvSpPr>
          <p:cNvPr id="9" name="タイトル 1">
            <a:extLst>
              <a:ext uri="{FF2B5EF4-FFF2-40B4-BE49-F238E27FC236}">
                <a16:creationId xmlns:a16="http://schemas.microsoft.com/office/drawing/2014/main" id="{B0A86CCC-2F85-707D-FB59-8342671EFE0D}"/>
              </a:ext>
            </a:extLst>
          </p:cNvPr>
          <p:cNvSpPr txBox="1">
            <a:spLocks/>
          </p:cNvSpPr>
          <p:nvPr/>
        </p:nvSpPr>
        <p:spPr>
          <a:xfrm>
            <a:off x="6210542" y="1202519"/>
            <a:ext cx="5712243" cy="1105422"/>
          </a:xfrm>
          <a:prstGeom prst="rect">
            <a:avLst/>
          </a:prstGeom>
          <a:solidFill>
            <a:schemeClr val="accent6">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50000"/>
              </a:lnSpc>
            </a:pPr>
            <a:r>
              <a:rPr lang="ja-JP" altLang="en-US" sz="2000" b="1"/>
              <a:t>２．塩から不純物を取り除く工程に、高い集中力と技術力を必要とする</a:t>
            </a:r>
            <a:endParaRPr lang="en-US" altLang="ja-JP" sz="1800" b="1"/>
          </a:p>
        </p:txBody>
      </p:sp>
      <p:sp>
        <p:nvSpPr>
          <p:cNvPr id="10" name="矢印: 下 9">
            <a:extLst>
              <a:ext uri="{FF2B5EF4-FFF2-40B4-BE49-F238E27FC236}">
                <a16:creationId xmlns:a16="http://schemas.microsoft.com/office/drawing/2014/main" id="{64A3CA1A-4D8D-A80E-C6D2-306916D1D12C}"/>
              </a:ext>
            </a:extLst>
          </p:cNvPr>
          <p:cNvSpPr/>
          <p:nvPr/>
        </p:nvSpPr>
        <p:spPr>
          <a:xfrm>
            <a:off x="8700112" y="2307941"/>
            <a:ext cx="609600" cy="447674"/>
          </a:xfrm>
          <a:prstGeom prst="downArrow">
            <a:avLst/>
          </a:prstGeom>
          <a:solidFill>
            <a:schemeClr val="accent6">
              <a:lumMod val="40000"/>
              <a:lumOff val="60000"/>
            </a:schemeClr>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下 10">
            <a:extLst>
              <a:ext uri="{FF2B5EF4-FFF2-40B4-BE49-F238E27FC236}">
                <a16:creationId xmlns:a16="http://schemas.microsoft.com/office/drawing/2014/main" id="{DBF34D4A-F4D2-4AEB-59A5-4C1639CDFD2B}"/>
              </a:ext>
            </a:extLst>
          </p:cNvPr>
          <p:cNvSpPr/>
          <p:nvPr/>
        </p:nvSpPr>
        <p:spPr>
          <a:xfrm>
            <a:off x="2820534" y="2306700"/>
            <a:ext cx="609600" cy="447674"/>
          </a:xfrm>
          <a:prstGeom prst="downArrow">
            <a:avLst/>
          </a:prstGeom>
          <a:solidFill>
            <a:schemeClr val="accent4">
              <a:lumMod val="40000"/>
              <a:lumOff val="60000"/>
            </a:schemeClr>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a:extLst>
              <a:ext uri="{FF2B5EF4-FFF2-40B4-BE49-F238E27FC236}">
                <a16:creationId xmlns:a16="http://schemas.microsoft.com/office/drawing/2014/main" id="{9BDD5719-8493-2299-36A0-A42973080956}"/>
              </a:ext>
            </a:extLst>
          </p:cNvPr>
          <p:cNvPicPr>
            <a:picLocks noChangeAspect="1"/>
          </p:cNvPicPr>
          <p:nvPr/>
        </p:nvPicPr>
        <p:blipFill>
          <a:blip r:embed="rId2"/>
          <a:stretch>
            <a:fillRect/>
          </a:stretch>
        </p:blipFill>
        <p:spPr>
          <a:xfrm>
            <a:off x="7778217" y="3659052"/>
            <a:ext cx="2452556" cy="2798819"/>
          </a:xfrm>
          <a:prstGeom prst="rect">
            <a:avLst/>
          </a:prstGeom>
        </p:spPr>
      </p:pic>
      <p:pic>
        <p:nvPicPr>
          <p:cNvPr id="79" name="図 78" descr="グラフィカル ユーザー インターフェイス&#10;&#10;低い精度で自動的に生成された説明">
            <a:extLst>
              <a:ext uri="{FF2B5EF4-FFF2-40B4-BE49-F238E27FC236}">
                <a16:creationId xmlns:a16="http://schemas.microsoft.com/office/drawing/2014/main" id="{CD9C04FF-786C-C2A1-0054-00897CF414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753" y="3783769"/>
            <a:ext cx="4728569" cy="2693880"/>
          </a:xfrm>
          <a:prstGeom prst="rect">
            <a:avLst/>
          </a:prstGeom>
        </p:spPr>
      </p:pic>
      <p:grpSp>
        <p:nvGrpSpPr>
          <p:cNvPr id="83" name="グループ化 82">
            <a:extLst>
              <a:ext uri="{FF2B5EF4-FFF2-40B4-BE49-F238E27FC236}">
                <a16:creationId xmlns:a16="http://schemas.microsoft.com/office/drawing/2014/main" id="{6759A33E-4B77-A387-2F38-BBE0BE320284}"/>
              </a:ext>
            </a:extLst>
          </p:cNvPr>
          <p:cNvGrpSpPr/>
          <p:nvPr/>
        </p:nvGrpSpPr>
        <p:grpSpPr>
          <a:xfrm>
            <a:off x="1965359" y="194067"/>
            <a:ext cx="8540338" cy="972631"/>
            <a:chOff x="1965359" y="235163"/>
            <a:chExt cx="8540338" cy="972631"/>
          </a:xfrm>
        </p:grpSpPr>
        <p:sp>
          <p:nvSpPr>
            <p:cNvPr id="5" name="タイトル 1">
              <a:extLst>
                <a:ext uri="{FF2B5EF4-FFF2-40B4-BE49-F238E27FC236}">
                  <a16:creationId xmlns:a16="http://schemas.microsoft.com/office/drawing/2014/main" id="{588F1FC6-15F1-6F2B-B789-752F8D3A2312}"/>
                </a:ext>
              </a:extLst>
            </p:cNvPr>
            <p:cNvSpPr txBox="1">
              <a:spLocks/>
            </p:cNvSpPr>
            <p:nvPr/>
          </p:nvSpPr>
          <p:spPr>
            <a:xfrm>
              <a:off x="1965359" y="235163"/>
              <a:ext cx="8540338" cy="97263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r"/>
              <a:r>
                <a:rPr lang="ja-JP" altLang="en-US" sz="2400"/>
                <a:t>は、</a:t>
              </a:r>
              <a:r>
                <a:rPr lang="en-US" altLang="ja-JP" sz="2400"/>
                <a:t>2</a:t>
              </a:r>
              <a:r>
                <a:rPr lang="ja-JP" altLang="en-US" sz="2400"/>
                <a:t>つの機能によって問題を解決します。</a:t>
              </a:r>
            </a:p>
          </p:txBody>
        </p:sp>
        <p:grpSp>
          <p:nvGrpSpPr>
            <p:cNvPr id="80" name="グループ化 79">
              <a:extLst>
                <a:ext uri="{FF2B5EF4-FFF2-40B4-BE49-F238E27FC236}">
                  <a16:creationId xmlns:a16="http://schemas.microsoft.com/office/drawing/2014/main" id="{42687740-BE51-CF24-7A3F-0A2B75802154}"/>
                </a:ext>
              </a:extLst>
            </p:cNvPr>
            <p:cNvGrpSpPr/>
            <p:nvPr/>
          </p:nvGrpSpPr>
          <p:grpSpPr>
            <a:xfrm>
              <a:off x="2128004" y="270984"/>
              <a:ext cx="2111610" cy="900988"/>
              <a:chOff x="4062712" y="1552613"/>
              <a:chExt cx="4066574" cy="1735139"/>
            </a:xfrm>
          </p:grpSpPr>
          <p:pic>
            <p:nvPicPr>
              <p:cNvPr id="81" name="図 80" descr="背景パターン&#10;&#10;自動的に生成された説明">
                <a:extLst>
                  <a:ext uri="{FF2B5EF4-FFF2-40B4-BE49-F238E27FC236}">
                    <a16:creationId xmlns:a16="http://schemas.microsoft.com/office/drawing/2014/main" id="{F01D2AE1-E3F7-B3E9-E488-C4CBFF64096D}"/>
                  </a:ext>
                </a:extLst>
              </p:cNvPr>
              <p:cNvPicPr>
                <a:picLocks noChangeAspect="1"/>
              </p:cNvPicPr>
              <p:nvPr/>
            </p:nvPicPr>
            <p:blipFill rotWithShape="1">
              <a:blip r:embed="rId4">
                <a:extLst>
                  <a:ext uri="{28A0092B-C50C-407E-A947-70E740481C1C}">
                    <a14:useLocalDpi xmlns:a14="http://schemas.microsoft.com/office/drawing/2010/main" val="0"/>
                  </a:ext>
                </a:extLst>
              </a:blip>
              <a:srcRect l="3982" t="28161" r="26182" b="32678"/>
              <a:stretch/>
            </p:blipFill>
            <p:spPr>
              <a:xfrm>
                <a:off x="4929287" y="1552613"/>
                <a:ext cx="3199999" cy="1735139"/>
              </a:xfrm>
              <a:prstGeom prst="rect">
                <a:avLst/>
              </a:prstGeom>
            </p:spPr>
          </p:pic>
          <p:sp>
            <p:nvSpPr>
              <p:cNvPr id="82" name="タイトル 1">
                <a:extLst>
                  <a:ext uri="{FF2B5EF4-FFF2-40B4-BE49-F238E27FC236}">
                    <a16:creationId xmlns:a16="http://schemas.microsoft.com/office/drawing/2014/main" id="{A61A1D59-D950-E2F6-C73F-CE1EDCA93D8E}"/>
                  </a:ext>
                </a:extLst>
              </p:cNvPr>
              <p:cNvSpPr txBox="1">
                <a:spLocks/>
              </p:cNvSpPr>
              <p:nvPr/>
            </p:nvSpPr>
            <p:spPr>
              <a:xfrm>
                <a:off x="4062712" y="1743446"/>
                <a:ext cx="3841352" cy="1363134"/>
              </a:xfrm>
              <a:prstGeom prst="rect">
                <a:avLst/>
              </a:prstGeom>
              <a:no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r">
                  <a:lnSpc>
                    <a:spcPct val="100000"/>
                  </a:lnSpc>
                </a:pPr>
                <a:r>
                  <a:rPr lang="en-US" altLang="ja-JP" sz="3600">
                    <a:solidFill>
                      <a:schemeClr val="accent5">
                        <a:lumMod val="75000"/>
                      </a:schemeClr>
                    </a:solidFill>
                    <a:latin typeface="Arial" panose="020B0604020202020204" pitchFamily="34" charset="0"/>
                    <a:cs typeface="Arial" panose="020B0604020202020204" pitchFamily="34" charset="0"/>
                  </a:rPr>
                  <a:t>Deep</a:t>
                </a:r>
                <a:r>
                  <a:rPr lang="ja-JP" altLang="en-US" sz="3600">
                    <a:solidFill>
                      <a:schemeClr val="bg1"/>
                    </a:solidFill>
                  </a:rPr>
                  <a:t>塩</a:t>
                </a:r>
              </a:p>
            </p:txBody>
          </p:sp>
        </p:grpSp>
      </p:grpSp>
      <p:sp>
        <p:nvSpPr>
          <p:cNvPr id="8" name="スライド番号プレースホルダー 7">
            <a:extLst>
              <a:ext uri="{FF2B5EF4-FFF2-40B4-BE49-F238E27FC236}">
                <a16:creationId xmlns:a16="http://schemas.microsoft.com/office/drawing/2014/main" id="{028BF140-70D7-7755-15DB-9A0D2B2C1FE4}"/>
              </a:ext>
            </a:extLst>
          </p:cNvPr>
          <p:cNvSpPr>
            <a:spLocks noGrp="1"/>
          </p:cNvSpPr>
          <p:nvPr>
            <p:ph type="sldNum" sz="quarter" idx="12"/>
          </p:nvPr>
        </p:nvSpPr>
        <p:spPr/>
        <p:txBody>
          <a:bodyPr/>
          <a:lstStyle/>
          <a:p>
            <a:fld id="{89264E58-B371-4318-9C3B-31A6ECB8ED06}" type="slidenum">
              <a:rPr kumimoji="1" lang="ja-JP" altLang="en-US" smtClean="0"/>
              <a:t>11</a:t>
            </a:fld>
            <a:endParaRPr kumimoji="1" lang="ja-JP" altLang="en-US"/>
          </a:p>
        </p:txBody>
      </p:sp>
    </p:spTree>
    <p:extLst>
      <p:ext uri="{BB962C8B-B14F-4D97-AF65-F5344CB8AC3E}">
        <p14:creationId xmlns:p14="http://schemas.microsoft.com/office/powerpoint/2010/main" val="216650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512B99-03D3-8D75-1034-E94D75A65A64}"/>
              </a:ext>
            </a:extLst>
          </p:cNvPr>
          <p:cNvSpPr txBox="1">
            <a:spLocks/>
          </p:cNvSpPr>
          <p:nvPr/>
        </p:nvSpPr>
        <p:spPr>
          <a:xfrm>
            <a:off x="0" y="1"/>
            <a:ext cx="12192000" cy="1114424"/>
          </a:xfrm>
          <a:prstGeom prst="rect">
            <a:avLst/>
          </a:prstGeom>
          <a:solidFill>
            <a:schemeClr val="accent4">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a:t>②　作品が実現する機能</a:t>
            </a:r>
            <a:r>
              <a:rPr lang="ja-JP" altLang="en-US" sz="4000"/>
              <a:t>　ローター式海水濃縮機能</a:t>
            </a:r>
            <a:endParaRPr lang="ja-JP" altLang="en-US" sz="2400"/>
          </a:p>
        </p:txBody>
      </p:sp>
      <p:sp>
        <p:nvSpPr>
          <p:cNvPr id="9" name="テキスト ボックス 8">
            <a:extLst>
              <a:ext uri="{FF2B5EF4-FFF2-40B4-BE49-F238E27FC236}">
                <a16:creationId xmlns:a16="http://schemas.microsoft.com/office/drawing/2014/main" id="{F79837BA-1240-CF7D-F3CB-14843024B0B0}"/>
              </a:ext>
            </a:extLst>
          </p:cNvPr>
          <p:cNvSpPr txBox="1"/>
          <p:nvPr/>
        </p:nvSpPr>
        <p:spPr>
          <a:xfrm>
            <a:off x="402873" y="1625118"/>
            <a:ext cx="11386254" cy="1135247"/>
          </a:xfrm>
          <a:prstGeom prst="rect">
            <a:avLst/>
          </a:prstGeom>
          <a:noFill/>
        </p:spPr>
        <p:txBody>
          <a:bodyPr wrap="square">
            <a:spAutoFit/>
          </a:bodyPr>
          <a:lstStyle/>
          <a:p>
            <a:pPr>
              <a:lnSpc>
                <a:spcPct val="150000"/>
              </a:lnSpc>
            </a:pPr>
            <a:r>
              <a:rPr lang="ja-JP" altLang="en-US" sz="2400"/>
              <a:t>回転する円筒</a:t>
            </a:r>
            <a:r>
              <a:rPr lang="en-US" altLang="ja-JP" sz="2400"/>
              <a:t>(</a:t>
            </a:r>
            <a:r>
              <a:rPr lang="ja-JP" altLang="en-US" sz="2400"/>
              <a:t>ロータ</a:t>
            </a:r>
            <a:r>
              <a:rPr lang="en-US" altLang="ja-JP" sz="2400"/>
              <a:t>)</a:t>
            </a:r>
            <a:r>
              <a:rPr lang="ja-JP" altLang="en-US" sz="2400"/>
              <a:t>を用います。ロータ</a:t>
            </a:r>
            <a:r>
              <a:rPr kumimoji="1" lang="ja-JP" altLang="en-US" sz="2400"/>
              <a:t>に海水を張り、回転させることで、</a:t>
            </a:r>
            <a:endParaRPr kumimoji="1" lang="en-US" altLang="ja-JP" sz="2400"/>
          </a:p>
          <a:p>
            <a:pPr>
              <a:lnSpc>
                <a:spcPct val="150000"/>
              </a:lnSpc>
            </a:pPr>
            <a:r>
              <a:rPr kumimoji="1" lang="ja-JP" altLang="en-US" sz="2400"/>
              <a:t>２つの風が発生します。</a:t>
            </a:r>
            <a:endParaRPr kumimoji="1" lang="en-US" altLang="ja-JP" sz="2400"/>
          </a:p>
        </p:txBody>
      </p:sp>
      <p:sp>
        <p:nvSpPr>
          <p:cNvPr id="11" name="テキスト ボックス 10">
            <a:extLst>
              <a:ext uri="{FF2B5EF4-FFF2-40B4-BE49-F238E27FC236}">
                <a16:creationId xmlns:a16="http://schemas.microsoft.com/office/drawing/2014/main" id="{61196148-9357-C2C0-E004-254D0C4381FB}"/>
              </a:ext>
            </a:extLst>
          </p:cNvPr>
          <p:cNvSpPr txBox="1"/>
          <p:nvPr/>
        </p:nvSpPr>
        <p:spPr>
          <a:xfrm>
            <a:off x="495601" y="3103937"/>
            <a:ext cx="6549011" cy="1689245"/>
          </a:xfrm>
          <a:prstGeom prst="rect">
            <a:avLst/>
          </a:prstGeom>
          <a:solidFill>
            <a:schemeClr val="accent2">
              <a:lumMod val="20000"/>
              <a:lumOff val="80000"/>
            </a:schemeClr>
          </a:solidFill>
        </p:spPr>
        <p:txBody>
          <a:bodyPr wrap="square">
            <a:spAutoFit/>
          </a:bodyPr>
          <a:lstStyle/>
          <a:p>
            <a:pPr>
              <a:lnSpc>
                <a:spcPct val="150000"/>
              </a:lnSpc>
            </a:pPr>
            <a:r>
              <a:rPr lang="ja-JP" altLang="en-US" sz="2400" b="1">
                <a:sym typeface="Wingdings" panose="05000000000000000000" pitchFamily="2" charset="2"/>
              </a:rPr>
              <a:t>①</a:t>
            </a:r>
            <a:r>
              <a:rPr lang="ja-JP" altLang="en-US" sz="2400">
                <a:sym typeface="Wingdings" panose="05000000000000000000" pitchFamily="2" charset="2"/>
              </a:rPr>
              <a:t>　</a:t>
            </a:r>
            <a:r>
              <a:rPr lang="ja-JP" altLang="en-US" sz="2400" b="1">
                <a:sym typeface="Wingdings" panose="05000000000000000000" pitchFamily="2" charset="2"/>
              </a:rPr>
              <a:t>ロータ</a:t>
            </a:r>
            <a:r>
              <a:rPr lang="ja-JP" altLang="en-US" sz="2400" b="1"/>
              <a:t>と空気の間の相対速度</a:t>
            </a:r>
            <a:r>
              <a:rPr kumimoji="1" lang="ja-JP" altLang="en-US" sz="2400" b="1"/>
              <a:t>による</a:t>
            </a:r>
            <a:endParaRPr kumimoji="1" lang="en-US" altLang="ja-JP" sz="2400" b="1"/>
          </a:p>
          <a:p>
            <a:pPr>
              <a:lnSpc>
                <a:spcPct val="150000"/>
              </a:lnSpc>
            </a:pPr>
            <a:r>
              <a:rPr lang="ja-JP" altLang="en-US" sz="2400" b="1"/>
              <a:t>　　</a:t>
            </a:r>
            <a:r>
              <a:rPr kumimoji="1" lang="ja-JP" altLang="en-US" sz="2400" b="1"/>
              <a:t>疑似的な風</a:t>
            </a:r>
            <a:endParaRPr kumimoji="1" lang="en-US" altLang="ja-JP" sz="2400" b="1"/>
          </a:p>
          <a:p>
            <a:pPr>
              <a:lnSpc>
                <a:spcPct val="150000"/>
              </a:lnSpc>
            </a:pPr>
            <a:r>
              <a:rPr lang="ja-JP" altLang="en-US" sz="2400" b="1">
                <a:sym typeface="Wingdings" panose="05000000000000000000" pitchFamily="2" charset="2"/>
              </a:rPr>
              <a:t>②　ロータ</a:t>
            </a:r>
            <a:r>
              <a:rPr lang="ja-JP" altLang="en-US" sz="2400" b="1"/>
              <a:t>内の板によって表面に発生する風</a:t>
            </a:r>
            <a:endParaRPr kumimoji="1" lang="en-US" altLang="ja-JP" sz="2400" b="1"/>
          </a:p>
        </p:txBody>
      </p:sp>
      <p:sp>
        <p:nvSpPr>
          <p:cNvPr id="13" name="テキスト ボックス 12">
            <a:extLst>
              <a:ext uri="{FF2B5EF4-FFF2-40B4-BE49-F238E27FC236}">
                <a16:creationId xmlns:a16="http://schemas.microsoft.com/office/drawing/2014/main" id="{A9209649-6416-AC63-89A1-6BC5246205B9}"/>
              </a:ext>
            </a:extLst>
          </p:cNvPr>
          <p:cNvSpPr txBox="1"/>
          <p:nvPr/>
        </p:nvSpPr>
        <p:spPr>
          <a:xfrm>
            <a:off x="495601" y="5159708"/>
            <a:ext cx="6096000" cy="1135247"/>
          </a:xfrm>
          <a:prstGeom prst="rect">
            <a:avLst/>
          </a:prstGeom>
          <a:noFill/>
        </p:spPr>
        <p:txBody>
          <a:bodyPr wrap="square">
            <a:spAutoFit/>
          </a:bodyPr>
          <a:lstStyle/>
          <a:p>
            <a:pPr>
              <a:lnSpc>
                <a:spcPct val="150000"/>
              </a:lnSpc>
            </a:pPr>
            <a:r>
              <a:rPr kumimoji="1" lang="ja-JP" altLang="en-US" sz="2400"/>
              <a:t>この風によって自然の風のエネルギーを</a:t>
            </a:r>
            <a:endParaRPr kumimoji="1" lang="en-US" altLang="ja-JP" sz="2400"/>
          </a:p>
          <a:p>
            <a:pPr>
              <a:lnSpc>
                <a:spcPct val="150000"/>
              </a:lnSpc>
            </a:pPr>
            <a:r>
              <a:rPr kumimoji="1" lang="ja-JP" altLang="en-US" sz="2400"/>
              <a:t>代替します</a:t>
            </a:r>
            <a:r>
              <a:rPr lang="ja-JP" altLang="en-US" sz="2400"/>
              <a:t>。</a:t>
            </a:r>
            <a:endParaRPr kumimoji="1" lang="en-US" altLang="ja-JP" sz="2400"/>
          </a:p>
        </p:txBody>
      </p:sp>
      <p:pic>
        <p:nvPicPr>
          <p:cNvPr id="8" name="図 7" descr="グラフィカル ユーザー インターフェイス&#10;&#10;低い精度で自動的に生成された説明">
            <a:extLst>
              <a:ext uri="{FF2B5EF4-FFF2-40B4-BE49-F238E27FC236}">
                <a16:creationId xmlns:a16="http://schemas.microsoft.com/office/drawing/2014/main" id="{1AEA94EE-3B03-54B1-E824-6D3EC88A47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0818" y="3263001"/>
            <a:ext cx="4547478" cy="2590712"/>
          </a:xfrm>
          <a:prstGeom prst="rect">
            <a:avLst/>
          </a:prstGeom>
        </p:spPr>
      </p:pic>
      <p:sp>
        <p:nvSpPr>
          <p:cNvPr id="5" name="スライド番号プレースホルダー 4">
            <a:extLst>
              <a:ext uri="{FF2B5EF4-FFF2-40B4-BE49-F238E27FC236}">
                <a16:creationId xmlns:a16="http://schemas.microsoft.com/office/drawing/2014/main" id="{0DD61952-3A18-B880-6B57-B0ABE38A3883}"/>
              </a:ext>
            </a:extLst>
          </p:cNvPr>
          <p:cNvSpPr>
            <a:spLocks noGrp="1"/>
          </p:cNvSpPr>
          <p:nvPr>
            <p:ph type="sldNum" sz="quarter" idx="12"/>
          </p:nvPr>
        </p:nvSpPr>
        <p:spPr/>
        <p:txBody>
          <a:bodyPr/>
          <a:lstStyle/>
          <a:p>
            <a:fld id="{89264E58-B371-4318-9C3B-31A6ECB8ED06}" type="slidenum">
              <a:rPr kumimoji="1" lang="ja-JP" altLang="en-US" smtClean="0"/>
              <a:t>12</a:t>
            </a:fld>
            <a:endParaRPr kumimoji="1" lang="ja-JP" altLang="en-US"/>
          </a:p>
        </p:txBody>
      </p:sp>
    </p:spTree>
    <p:extLst>
      <p:ext uri="{BB962C8B-B14F-4D97-AF65-F5344CB8AC3E}">
        <p14:creationId xmlns:p14="http://schemas.microsoft.com/office/powerpoint/2010/main" val="3898274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 name="正方形/長方形 79">
            <a:extLst>
              <a:ext uri="{FF2B5EF4-FFF2-40B4-BE49-F238E27FC236}">
                <a16:creationId xmlns:a16="http://schemas.microsoft.com/office/drawing/2014/main" id="{D7BF049A-9DC7-EF74-249B-3DF3E1FBB7F9}"/>
              </a:ext>
            </a:extLst>
          </p:cNvPr>
          <p:cNvSpPr/>
          <p:nvPr/>
        </p:nvSpPr>
        <p:spPr>
          <a:xfrm>
            <a:off x="634009" y="1328861"/>
            <a:ext cx="5113855" cy="4586868"/>
          </a:xfrm>
          <a:prstGeom prst="rect">
            <a:avLst/>
          </a:prstGeom>
          <a:solidFill>
            <a:schemeClr val="accent6">
              <a:lumMod val="20000"/>
              <a:lumOff val="80000"/>
            </a:schemeClr>
          </a:solid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78" name="テキスト ボックス 77">
            <a:extLst>
              <a:ext uri="{FF2B5EF4-FFF2-40B4-BE49-F238E27FC236}">
                <a16:creationId xmlns:a16="http://schemas.microsoft.com/office/drawing/2014/main" id="{9EA57F35-035A-0934-E8A0-B435CBCB41D7}"/>
              </a:ext>
            </a:extLst>
          </p:cNvPr>
          <p:cNvSpPr txBox="1"/>
          <p:nvPr/>
        </p:nvSpPr>
        <p:spPr>
          <a:xfrm>
            <a:off x="603425" y="1505682"/>
            <a:ext cx="5190258" cy="961482"/>
          </a:xfrm>
          <a:prstGeom prst="rect">
            <a:avLst/>
          </a:prstGeom>
          <a:noFill/>
        </p:spPr>
        <p:txBody>
          <a:bodyPr wrap="square">
            <a:spAutoFit/>
          </a:bodyPr>
          <a:lstStyle/>
          <a:p>
            <a:pPr algn="ctr">
              <a:lnSpc>
                <a:spcPct val="150000"/>
              </a:lnSpc>
            </a:pPr>
            <a:r>
              <a:rPr lang="en-US" altLang="ja-JP" sz="2000" b="1"/>
              <a:t>《</a:t>
            </a:r>
            <a:r>
              <a:rPr kumimoji="1" lang="en-US" altLang="ja-JP" sz="2000" b="1"/>
              <a:t> </a:t>
            </a:r>
            <a:r>
              <a:rPr lang="ja-JP" altLang="en-US" sz="2000" b="1"/>
              <a:t>雨天・多湿</a:t>
            </a:r>
            <a:r>
              <a:rPr kumimoji="1" lang="ja-JP" altLang="en-US" sz="2000" b="1"/>
              <a:t>時 </a:t>
            </a:r>
            <a:r>
              <a:rPr lang="en-US" altLang="ja-JP" sz="2000" b="1"/>
              <a:t>》</a:t>
            </a:r>
          </a:p>
          <a:p>
            <a:pPr algn="ctr">
              <a:lnSpc>
                <a:spcPct val="150000"/>
              </a:lnSpc>
            </a:pPr>
            <a:r>
              <a:rPr kumimoji="1" lang="ja-JP" altLang="en-US" sz="2000"/>
              <a:t>装置を密閉し、空間を除湿する</a:t>
            </a:r>
            <a:endParaRPr kumimoji="1" lang="en-US" altLang="ja-JP" sz="2000"/>
          </a:p>
        </p:txBody>
      </p:sp>
      <p:sp>
        <p:nvSpPr>
          <p:cNvPr id="77" name="正方形/長方形 76">
            <a:extLst>
              <a:ext uri="{FF2B5EF4-FFF2-40B4-BE49-F238E27FC236}">
                <a16:creationId xmlns:a16="http://schemas.microsoft.com/office/drawing/2014/main" id="{63457ECB-8BBB-F482-A691-AD5F6D5BAA39}"/>
              </a:ext>
            </a:extLst>
          </p:cNvPr>
          <p:cNvSpPr/>
          <p:nvPr/>
        </p:nvSpPr>
        <p:spPr>
          <a:xfrm>
            <a:off x="6444138" y="1328861"/>
            <a:ext cx="5113855" cy="4586868"/>
          </a:xfrm>
          <a:prstGeom prst="rect">
            <a:avLst/>
          </a:prstGeom>
          <a:solidFill>
            <a:schemeClr val="accent2">
              <a:lumMod val="20000"/>
              <a:lumOff val="80000"/>
            </a:schemeClr>
          </a:solid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F512B99-03D3-8D75-1034-E94D75A65A64}"/>
              </a:ext>
            </a:extLst>
          </p:cNvPr>
          <p:cNvSpPr txBox="1">
            <a:spLocks/>
          </p:cNvSpPr>
          <p:nvPr/>
        </p:nvSpPr>
        <p:spPr>
          <a:xfrm>
            <a:off x="0" y="1"/>
            <a:ext cx="12192000" cy="1114424"/>
          </a:xfrm>
          <a:prstGeom prst="rect">
            <a:avLst/>
          </a:prstGeom>
          <a:solidFill>
            <a:schemeClr val="accent4">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a:t>②　作品が実現する機能</a:t>
            </a:r>
            <a:r>
              <a:rPr lang="ja-JP" altLang="en-US" sz="4000"/>
              <a:t>　ローター式海水濃縮機能</a:t>
            </a:r>
            <a:endParaRPr lang="ja-JP" altLang="en-US" sz="2400"/>
          </a:p>
        </p:txBody>
      </p:sp>
      <p:grpSp>
        <p:nvGrpSpPr>
          <p:cNvPr id="6" name="グループ化 5">
            <a:extLst>
              <a:ext uri="{FF2B5EF4-FFF2-40B4-BE49-F238E27FC236}">
                <a16:creationId xmlns:a16="http://schemas.microsoft.com/office/drawing/2014/main" id="{C904AA4A-523A-0B56-BE40-776B27D605B2}"/>
              </a:ext>
            </a:extLst>
          </p:cNvPr>
          <p:cNvGrpSpPr/>
          <p:nvPr/>
        </p:nvGrpSpPr>
        <p:grpSpPr>
          <a:xfrm>
            <a:off x="288767" y="6043335"/>
            <a:ext cx="11614466" cy="587070"/>
            <a:chOff x="288767" y="5990882"/>
            <a:chExt cx="11614466" cy="587070"/>
          </a:xfrm>
        </p:grpSpPr>
        <p:sp>
          <p:nvSpPr>
            <p:cNvPr id="4" name="正方形/長方形 3">
              <a:extLst>
                <a:ext uri="{FF2B5EF4-FFF2-40B4-BE49-F238E27FC236}">
                  <a16:creationId xmlns:a16="http://schemas.microsoft.com/office/drawing/2014/main" id="{9802C7FC-3783-0AAF-2CFE-C8EBB69F4781}"/>
                </a:ext>
              </a:extLst>
            </p:cNvPr>
            <p:cNvSpPr/>
            <p:nvPr/>
          </p:nvSpPr>
          <p:spPr>
            <a:xfrm>
              <a:off x="7432675" y="6430729"/>
              <a:ext cx="1912063" cy="141402"/>
            </a:xfrm>
            <a:prstGeom prst="rect">
              <a:avLst/>
            </a:prstGeom>
            <a:solidFill>
              <a:schemeClr val="accent2">
                <a:lumMod val="60000"/>
                <a:lumOff val="40000"/>
                <a:alpha val="49804"/>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D2FA1E05-03B0-342E-787E-8D5D4A89B866}"/>
                </a:ext>
              </a:extLst>
            </p:cNvPr>
            <p:cNvSpPr/>
            <p:nvPr/>
          </p:nvSpPr>
          <p:spPr>
            <a:xfrm>
              <a:off x="2847262" y="6436550"/>
              <a:ext cx="1601971" cy="141402"/>
            </a:xfrm>
            <a:prstGeom prst="rect">
              <a:avLst/>
            </a:prstGeom>
            <a:solidFill>
              <a:schemeClr val="accent2">
                <a:lumMod val="60000"/>
                <a:lumOff val="40000"/>
                <a:alpha val="49804"/>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A9209649-6416-AC63-89A1-6BC5246205B9}"/>
                </a:ext>
              </a:extLst>
            </p:cNvPr>
            <p:cNvSpPr txBox="1"/>
            <p:nvPr/>
          </p:nvSpPr>
          <p:spPr>
            <a:xfrm>
              <a:off x="288767" y="5990882"/>
              <a:ext cx="11614466" cy="581249"/>
            </a:xfrm>
            <a:prstGeom prst="rect">
              <a:avLst/>
            </a:prstGeom>
            <a:noFill/>
          </p:spPr>
          <p:txBody>
            <a:bodyPr wrap="square">
              <a:spAutoFit/>
            </a:bodyPr>
            <a:lstStyle/>
            <a:p>
              <a:pPr algn="ctr">
                <a:lnSpc>
                  <a:spcPct val="150000"/>
                </a:lnSpc>
              </a:pPr>
              <a:r>
                <a:rPr lang="ja-JP" altLang="en-US" sz="2400"/>
                <a:t>これまで通り</a:t>
              </a:r>
              <a:r>
                <a:rPr lang="ja-JP" altLang="en-US" sz="2400" b="1"/>
                <a:t>自然を利用</a:t>
              </a:r>
              <a:r>
                <a:rPr lang="ja-JP" altLang="en-US" sz="2400"/>
                <a:t>しながら、海水濃縮の</a:t>
              </a:r>
              <a:r>
                <a:rPr lang="ja-JP" altLang="en-US" sz="2400" b="1"/>
                <a:t>安定・効率化</a:t>
              </a:r>
              <a:r>
                <a:rPr lang="ja-JP" altLang="en-US" sz="2400"/>
                <a:t>を図ります。</a:t>
              </a:r>
              <a:endParaRPr kumimoji="1" lang="en-US" altLang="ja-JP" sz="2400"/>
            </a:p>
          </p:txBody>
        </p:sp>
      </p:grpSp>
      <p:sp>
        <p:nvSpPr>
          <p:cNvPr id="76" name="テキスト ボックス 75">
            <a:extLst>
              <a:ext uri="{FF2B5EF4-FFF2-40B4-BE49-F238E27FC236}">
                <a16:creationId xmlns:a16="http://schemas.microsoft.com/office/drawing/2014/main" id="{BA0301CD-B795-3C7E-F075-B3AA9367BD00}"/>
              </a:ext>
            </a:extLst>
          </p:cNvPr>
          <p:cNvSpPr txBox="1"/>
          <p:nvPr/>
        </p:nvSpPr>
        <p:spPr>
          <a:xfrm>
            <a:off x="10652651" y="3697117"/>
            <a:ext cx="905343" cy="584775"/>
          </a:xfrm>
          <a:prstGeom prst="rect">
            <a:avLst/>
          </a:prstGeom>
          <a:noFill/>
        </p:spPr>
        <p:txBody>
          <a:bodyPr wrap="square" rtlCol="0" anchor="ctr">
            <a:spAutoFit/>
          </a:bodyPr>
          <a:lstStyle/>
          <a:p>
            <a:pPr algn="ctr"/>
            <a:r>
              <a:rPr kumimoji="1" lang="ja-JP" altLang="en-US" sz="1600"/>
              <a:t>自然の</a:t>
            </a:r>
            <a:endParaRPr kumimoji="1" lang="en-US" altLang="ja-JP" sz="1600"/>
          </a:p>
          <a:p>
            <a:pPr algn="ctr"/>
            <a:r>
              <a:rPr lang="ja-JP" altLang="en-US" sz="1600"/>
              <a:t>風</a:t>
            </a:r>
            <a:endParaRPr kumimoji="1" lang="en-US" altLang="ja-JP" sz="1600"/>
          </a:p>
        </p:txBody>
      </p:sp>
      <p:sp>
        <p:nvSpPr>
          <p:cNvPr id="79" name="テキスト ボックス 78">
            <a:extLst>
              <a:ext uri="{FF2B5EF4-FFF2-40B4-BE49-F238E27FC236}">
                <a16:creationId xmlns:a16="http://schemas.microsoft.com/office/drawing/2014/main" id="{CBDA2EC7-B7A7-E62D-B40D-3FF8FB82C2EE}"/>
              </a:ext>
            </a:extLst>
          </p:cNvPr>
          <p:cNvSpPr txBox="1"/>
          <p:nvPr/>
        </p:nvSpPr>
        <p:spPr>
          <a:xfrm>
            <a:off x="6405936" y="1429350"/>
            <a:ext cx="5190258" cy="1423147"/>
          </a:xfrm>
          <a:prstGeom prst="rect">
            <a:avLst/>
          </a:prstGeom>
          <a:noFill/>
        </p:spPr>
        <p:txBody>
          <a:bodyPr wrap="square">
            <a:spAutoFit/>
          </a:bodyPr>
          <a:lstStyle/>
          <a:p>
            <a:pPr algn="ctr">
              <a:lnSpc>
                <a:spcPct val="150000"/>
              </a:lnSpc>
            </a:pPr>
            <a:r>
              <a:rPr lang="en-US" altLang="ja-JP" sz="2000" b="1"/>
              <a:t>《</a:t>
            </a:r>
            <a:r>
              <a:rPr kumimoji="1" lang="en-US" altLang="ja-JP" sz="2000" b="1"/>
              <a:t> </a:t>
            </a:r>
            <a:r>
              <a:rPr kumimoji="1" lang="ja-JP" altLang="en-US" sz="2000" b="1"/>
              <a:t>晴天時 </a:t>
            </a:r>
            <a:r>
              <a:rPr lang="en-US" altLang="ja-JP" sz="2000" b="1"/>
              <a:t>》</a:t>
            </a:r>
          </a:p>
          <a:p>
            <a:pPr algn="ctr">
              <a:lnSpc>
                <a:spcPct val="150000"/>
              </a:lnSpc>
            </a:pPr>
            <a:r>
              <a:rPr kumimoji="1" lang="ja-JP" altLang="en-US" sz="2000"/>
              <a:t>装置を開放して、自然の風と日光の</a:t>
            </a:r>
            <a:endParaRPr kumimoji="1" lang="en-US" altLang="ja-JP" sz="2000"/>
          </a:p>
          <a:p>
            <a:pPr algn="ctr">
              <a:lnSpc>
                <a:spcPct val="150000"/>
              </a:lnSpc>
            </a:pPr>
            <a:r>
              <a:rPr lang="ja-JP" altLang="en-US" sz="2000"/>
              <a:t>エネルギーを利用する</a:t>
            </a:r>
            <a:endParaRPr kumimoji="1" lang="en-US" altLang="ja-JP" sz="2000"/>
          </a:p>
        </p:txBody>
      </p:sp>
      <p:pic>
        <p:nvPicPr>
          <p:cNvPr id="8" name="図 7" descr="グラフィカル ユーザー インターフェイス&#10;&#10;低い精度で自動的に生成された説明">
            <a:extLst>
              <a:ext uri="{FF2B5EF4-FFF2-40B4-BE49-F238E27FC236}">
                <a16:creationId xmlns:a16="http://schemas.microsoft.com/office/drawing/2014/main" id="{6954DF6C-23EB-068C-20C1-5C56840E05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800" y="3015351"/>
            <a:ext cx="4547478" cy="2590712"/>
          </a:xfrm>
          <a:prstGeom prst="rect">
            <a:avLst/>
          </a:prstGeom>
        </p:spPr>
      </p:pic>
      <p:pic>
        <p:nvPicPr>
          <p:cNvPr id="11" name="図 10" descr="ダイアグラム が含まれている画像&#10;&#10;自動的に生成された説明">
            <a:extLst>
              <a:ext uri="{FF2B5EF4-FFF2-40B4-BE49-F238E27FC236}">
                <a16:creationId xmlns:a16="http://schemas.microsoft.com/office/drawing/2014/main" id="{9CF9EA9A-A6D6-99E5-0937-73E464CDDE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7879" y="3004462"/>
            <a:ext cx="4159321" cy="2601601"/>
          </a:xfrm>
          <a:prstGeom prst="rect">
            <a:avLst/>
          </a:prstGeom>
        </p:spPr>
      </p:pic>
      <p:sp>
        <p:nvSpPr>
          <p:cNvPr id="9" name="スライド番号プレースホルダー 8">
            <a:extLst>
              <a:ext uri="{FF2B5EF4-FFF2-40B4-BE49-F238E27FC236}">
                <a16:creationId xmlns:a16="http://schemas.microsoft.com/office/drawing/2014/main" id="{A33EC1AE-D7CF-504B-349D-507576ADBEC9}"/>
              </a:ext>
            </a:extLst>
          </p:cNvPr>
          <p:cNvSpPr>
            <a:spLocks noGrp="1"/>
          </p:cNvSpPr>
          <p:nvPr>
            <p:ph type="sldNum" sz="quarter" idx="12"/>
          </p:nvPr>
        </p:nvSpPr>
        <p:spPr/>
        <p:txBody>
          <a:bodyPr/>
          <a:lstStyle/>
          <a:p>
            <a:fld id="{89264E58-B371-4318-9C3B-31A6ECB8ED06}" type="slidenum">
              <a:rPr kumimoji="1" lang="ja-JP" altLang="en-US" smtClean="0"/>
              <a:t>13</a:t>
            </a:fld>
            <a:endParaRPr kumimoji="1" lang="ja-JP" altLang="en-US"/>
          </a:p>
        </p:txBody>
      </p:sp>
    </p:spTree>
    <p:extLst>
      <p:ext uri="{BB962C8B-B14F-4D97-AF65-F5344CB8AC3E}">
        <p14:creationId xmlns:p14="http://schemas.microsoft.com/office/powerpoint/2010/main" val="3525248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512B99-03D3-8D75-1034-E94D75A65A64}"/>
              </a:ext>
            </a:extLst>
          </p:cNvPr>
          <p:cNvSpPr txBox="1">
            <a:spLocks/>
          </p:cNvSpPr>
          <p:nvPr/>
        </p:nvSpPr>
        <p:spPr>
          <a:xfrm>
            <a:off x="0" y="1"/>
            <a:ext cx="12192000" cy="1114424"/>
          </a:xfrm>
          <a:prstGeom prst="rect">
            <a:avLst/>
          </a:prstGeom>
          <a:solidFill>
            <a:schemeClr val="accent4">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a:t>②　作品が実現する機能</a:t>
            </a:r>
            <a:r>
              <a:rPr lang="ja-JP" altLang="en-US" sz="4000"/>
              <a:t>　ローター式海水濃縮機能</a:t>
            </a:r>
            <a:endParaRPr lang="ja-JP" altLang="en-US" sz="2400"/>
          </a:p>
        </p:txBody>
      </p:sp>
      <p:sp>
        <p:nvSpPr>
          <p:cNvPr id="5" name="テキスト ボックス 4">
            <a:extLst>
              <a:ext uri="{FF2B5EF4-FFF2-40B4-BE49-F238E27FC236}">
                <a16:creationId xmlns:a16="http://schemas.microsoft.com/office/drawing/2014/main" id="{34EE1BFC-FD0F-73A5-48C7-7FD86894AC90}"/>
              </a:ext>
            </a:extLst>
          </p:cNvPr>
          <p:cNvSpPr txBox="1"/>
          <p:nvPr/>
        </p:nvSpPr>
        <p:spPr>
          <a:xfrm>
            <a:off x="394329" y="1302858"/>
            <a:ext cx="11403341" cy="961482"/>
          </a:xfrm>
          <a:prstGeom prst="rect">
            <a:avLst/>
          </a:prstGeom>
          <a:noFill/>
        </p:spPr>
        <p:txBody>
          <a:bodyPr wrap="square">
            <a:spAutoFit/>
          </a:bodyPr>
          <a:lstStyle/>
          <a:p>
            <a:pPr>
              <a:lnSpc>
                <a:spcPct val="150000"/>
              </a:lnSpc>
            </a:pPr>
            <a:r>
              <a:rPr lang="ja-JP" altLang="en-US" sz="2000"/>
              <a:t>センサによって気温、湿度、海水温度をモニタリングし、機械学習によって最適なロータの回転速度を決定します。機械学習には、</a:t>
            </a:r>
            <a:r>
              <a:rPr lang="en-US" altLang="ja-JP" sz="2000"/>
              <a:t>LSTM</a:t>
            </a:r>
            <a:r>
              <a:rPr lang="ja-JP" altLang="en-US" sz="2000"/>
              <a:t>などの未来予測型ニューラルネットワークを使用します。</a:t>
            </a:r>
            <a:endParaRPr lang="en-US" altLang="ja-JP" sz="2000"/>
          </a:p>
        </p:txBody>
      </p:sp>
      <p:sp>
        <p:nvSpPr>
          <p:cNvPr id="11" name="正方形/長方形 10">
            <a:extLst>
              <a:ext uri="{FF2B5EF4-FFF2-40B4-BE49-F238E27FC236}">
                <a16:creationId xmlns:a16="http://schemas.microsoft.com/office/drawing/2014/main" id="{F670778F-CC20-14A4-D22F-7D45EC00E10E}"/>
              </a:ext>
            </a:extLst>
          </p:cNvPr>
          <p:cNvSpPr/>
          <p:nvPr/>
        </p:nvSpPr>
        <p:spPr>
          <a:xfrm>
            <a:off x="4561724" y="2459742"/>
            <a:ext cx="2116476" cy="401297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altLang="ja-JP">
              <a:solidFill>
                <a:schemeClr val="tx1"/>
              </a:solidFill>
            </a:endParaRPr>
          </a:p>
          <a:p>
            <a:pPr algn="ctr"/>
            <a:r>
              <a:rPr lang="ja-JP" altLang="en-US">
                <a:solidFill>
                  <a:schemeClr val="tx1"/>
                </a:solidFill>
              </a:rPr>
              <a:t>未来予測型</a:t>
            </a:r>
            <a:endParaRPr lang="en-US" altLang="ja-JP">
              <a:solidFill>
                <a:schemeClr val="tx1"/>
              </a:solidFill>
            </a:endParaRPr>
          </a:p>
          <a:p>
            <a:pPr algn="ctr"/>
            <a:r>
              <a:rPr lang="ja-JP" altLang="en-US">
                <a:solidFill>
                  <a:schemeClr val="tx1"/>
                </a:solidFill>
              </a:rPr>
              <a:t>ニューラル</a:t>
            </a:r>
            <a:endParaRPr lang="en-US" altLang="ja-JP">
              <a:solidFill>
                <a:schemeClr val="tx1"/>
              </a:solidFill>
            </a:endParaRPr>
          </a:p>
          <a:p>
            <a:pPr algn="ctr"/>
            <a:r>
              <a:rPr lang="ja-JP" altLang="en-US">
                <a:solidFill>
                  <a:schemeClr val="tx1"/>
                </a:solidFill>
              </a:rPr>
              <a:t>ネットワーク</a:t>
            </a:r>
            <a:endParaRPr kumimoji="1" lang="ja-JP" altLang="en-US">
              <a:solidFill>
                <a:schemeClr val="tx1"/>
              </a:solidFill>
            </a:endParaRPr>
          </a:p>
        </p:txBody>
      </p:sp>
      <p:pic>
        <p:nvPicPr>
          <p:cNvPr id="9" name="グラフィックス 8" descr="歯車付きの頭 枠線">
            <a:extLst>
              <a:ext uri="{FF2B5EF4-FFF2-40B4-BE49-F238E27FC236}">
                <a16:creationId xmlns:a16="http://schemas.microsoft.com/office/drawing/2014/main" id="{FB5991F5-ACFF-2AEE-6B3C-73F943F949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50857" y="4153069"/>
            <a:ext cx="1338209" cy="1338209"/>
          </a:xfrm>
          <a:prstGeom prst="rect">
            <a:avLst/>
          </a:prstGeom>
        </p:spPr>
      </p:pic>
      <p:sp>
        <p:nvSpPr>
          <p:cNvPr id="17" name="テキスト ボックス 16">
            <a:extLst>
              <a:ext uri="{FF2B5EF4-FFF2-40B4-BE49-F238E27FC236}">
                <a16:creationId xmlns:a16="http://schemas.microsoft.com/office/drawing/2014/main" id="{0A5DF5F9-41A8-2915-741A-DE5D7F8C13A1}"/>
              </a:ext>
            </a:extLst>
          </p:cNvPr>
          <p:cNvSpPr txBox="1"/>
          <p:nvPr/>
        </p:nvSpPr>
        <p:spPr>
          <a:xfrm rot="5400000">
            <a:off x="1961081" y="4999508"/>
            <a:ext cx="489356" cy="499817"/>
          </a:xfrm>
          <a:prstGeom prst="rect">
            <a:avLst/>
          </a:prstGeom>
          <a:noFill/>
        </p:spPr>
        <p:txBody>
          <a:bodyPr wrap="square">
            <a:spAutoFit/>
          </a:bodyPr>
          <a:lstStyle/>
          <a:p>
            <a:pPr>
              <a:lnSpc>
                <a:spcPct val="150000"/>
              </a:lnSpc>
            </a:pPr>
            <a:r>
              <a:rPr lang="en-US" altLang="ja-JP" sz="2000"/>
              <a:t>…</a:t>
            </a:r>
          </a:p>
        </p:txBody>
      </p:sp>
      <p:sp>
        <p:nvSpPr>
          <p:cNvPr id="22" name="テキスト ボックス 21">
            <a:extLst>
              <a:ext uri="{FF2B5EF4-FFF2-40B4-BE49-F238E27FC236}">
                <a16:creationId xmlns:a16="http://schemas.microsoft.com/office/drawing/2014/main" id="{38294B37-4428-CBC4-060D-7BE6A83719A0}"/>
              </a:ext>
            </a:extLst>
          </p:cNvPr>
          <p:cNvSpPr txBox="1"/>
          <p:nvPr/>
        </p:nvSpPr>
        <p:spPr>
          <a:xfrm>
            <a:off x="8733358" y="5729518"/>
            <a:ext cx="499818" cy="499817"/>
          </a:xfrm>
          <a:prstGeom prst="rect">
            <a:avLst/>
          </a:prstGeom>
          <a:noFill/>
        </p:spPr>
        <p:txBody>
          <a:bodyPr wrap="square">
            <a:spAutoFit/>
          </a:bodyPr>
          <a:lstStyle/>
          <a:p>
            <a:pPr>
              <a:lnSpc>
                <a:spcPct val="150000"/>
              </a:lnSpc>
            </a:pPr>
            <a:r>
              <a:rPr lang="ja-JP" altLang="en-US" sz="2000"/>
              <a:t>○</a:t>
            </a:r>
            <a:endParaRPr lang="en-US" altLang="ja-JP" sz="2000"/>
          </a:p>
        </p:txBody>
      </p:sp>
      <p:grpSp>
        <p:nvGrpSpPr>
          <p:cNvPr id="30" name="グループ化 29">
            <a:extLst>
              <a:ext uri="{FF2B5EF4-FFF2-40B4-BE49-F238E27FC236}">
                <a16:creationId xmlns:a16="http://schemas.microsoft.com/office/drawing/2014/main" id="{BEFAF0FD-4C08-AF6A-7176-E5168732CBB1}"/>
              </a:ext>
            </a:extLst>
          </p:cNvPr>
          <p:cNvGrpSpPr/>
          <p:nvPr/>
        </p:nvGrpSpPr>
        <p:grpSpPr>
          <a:xfrm>
            <a:off x="394329" y="2573017"/>
            <a:ext cx="4167396" cy="623243"/>
            <a:chOff x="394329" y="2573017"/>
            <a:chExt cx="4167396" cy="623243"/>
          </a:xfrm>
        </p:grpSpPr>
        <p:sp>
          <p:nvSpPr>
            <p:cNvPr id="6" name="正方形/長方形 5">
              <a:extLst>
                <a:ext uri="{FF2B5EF4-FFF2-40B4-BE49-F238E27FC236}">
                  <a16:creationId xmlns:a16="http://schemas.microsoft.com/office/drawing/2014/main" id="{5A181F9B-4626-4697-CA4D-B745D87CE2BE}"/>
                </a:ext>
              </a:extLst>
            </p:cNvPr>
            <p:cNvSpPr/>
            <p:nvPr/>
          </p:nvSpPr>
          <p:spPr>
            <a:xfrm>
              <a:off x="394329" y="2573017"/>
              <a:ext cx="3437932" cy="623243"/>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環境データ</a:t>
              </a:r>
              <a:r>
                <a:rPr lang="en-US" altLang="ja-JP">
                  <a:solidFill>
                    <a:schemeClr val="tx1"/>
                  </a:solidFill>
                </a:rPr>
                <a:t>(</a:t>
              </a:r>
              <a:r>
                <a:rPr lang="ja-JP" altLang="en-US">
                  <a:solidFill>
                    <a:schemeClr val="tx1"/>
                  </a:solidFill>
                </a:rPr>
                <a:t>気温</a:t>
              </a:r>
              <a:r>
                <a:rPr lang="en-US" altLang="ja-JP">
                  <a:solidFill>
                    <a:schemeClr val="tx1"/>
                  </a:solidFill>
                </a:rPr>
                <a:t>/</a:t>
              </a:r>
              <a:r>
                <a:rPr lang="ja-JP" altLang="en-US">
                  <a:solidFill>
                    <a:schemeClr val="tx1"/>
                  </a:solidFill>
                </a:rPr>
                <a:t>湿度</a:t>
              </a:r>
              <a:r>
                <a:rPr lang="en-US" altLang="ja-JP">
                  <a:solidFill>
                    <a:schemeClr val="tx1"/>
                  </a:solidFill>
                </a:rPr>
                <a:t>/</a:t>
              </a:r>
              <a:r>
                <a:rPr lang="ja-JP" altLang="en-US">
                  <a:solidFill>
                    <a:schemeClr val="tx1"/>
                  </a:solidFill>
                </a:rPr>
                <a:t>水温</a:t>
              </a:r>
              <a:r>
                <a:rPr lang="en-US" altLang="ja-JP">
                  <a:solidFill>
                    <a:schemeClr val="tx1"/>
                  </a:solidFill>
                </a:rPr>
                <a:t>)</a:t>
              </a:r>
              <a:endParaRPr kumimoji="1" lang="ja-JP" altLang="en-US">
                <a:solidFill>
                  <a:schemeClr val="tx1"/>
                </a:solidFill>
              </a:endParaRPr>
            </a:p>
          </p:txBody>
        </p:sp>
        <p:sp>
          <p:nvSpPr>
            <p:cNvPr id="23" name="矢印: 下 22">
              <a:extLst>
                <a:ext uri="{FF2B5EF4-FFF2-40B4-BE49-F238E27FC236}">
                  <a16:creationId xmlns:a16="http://schemas.microsoft.com/office/drawing/2014/main" id="{72DB47D9-4257-532E-D6A5-71489528829C}"/>
                </a:ext>
              </a:extLst>
            </p:cNvPr>
            <p:cNvSpPr/>
            <p:nvPr/>
          </p:nvSpPr>
          <p:spPr>
            <a:xfrm rot="16200000">
              <a:off x="4006420" y="2519903"/>
              <a:ext cx="381141" cy="729468"/>
            </a:xfrm>
            <a:prstGeom prst="downArrow">
              <a:avLst/>
            </a:prstGeom>
            <a:solidFill>
              <a:schemeClr val="accent6">
                <a:lumMod val="40000"/>
                <a:lumOff val="60000"/>
              </a:schemeClr>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1" name="グループ化 30">
            <a:extLst>
              <a:ext uri="{FF2B5EF4-FFF2-40B4-BE49-F238E27FC236}">
                <a16:creationId xmlns:a16="http://schemas.microsoft.com/office/drawing/2014/main" id="{F1B7BFAF-97A0-DAB8-CB8A-73D8AE4936BC}"/>
              </a:ext>
            </a:extLst>
          </p:cNvPr>
          <p:cNvGrpSpPr/>
          <p:nvPr/>
        </p:nvGrpSpPr>
        <p:grpSpPr>
          <a:xfrm>
            <a:off x="394328" y="3383591"/>
            <a:ext cx="4167396" cy="623243"/>
            <a:chOff x="394328" y="3350119"/>
            <a:chExt cx="4167396" cy="623243"/>
          </a:xfrm>
        </p:grpSpPr>
        <p:sp>
          <p:nvSpPr>
            <p:cNvPr id="7" name="正方形/長方形 6">
              <a:extLst>
                <a:ext uri="{FF2B5EF4-FFF2-40B4-BE49-F238E27FC236}">
                  <a16:creationId xmlns:a16="http://schemas.microsoft.com/office/drawing/2014/main" id="{4C0C2BC9-6D9D-9E60-1C43-63351C71994E}"/>
                </a:ext>
              </a:extLst>
            </p:cNvPr>
            <p:cNvSpPr/>
            <p:nvPr/>
          </p:nvSpPr>
          <p:spPr>
            <a:xfrm>
              <a:off x="394328" y="3350119"/>
              <a:ext cx="3437933" cy="623243"/>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制御</a:t>
              </a:r>
              <a:r>
                <a:rPr kumimoji="1" lang="ja-JP" altLang="en-US">
                  <a:solidFill>
                    <a:schemeClr val="tx1"/>
                  </a:solidFill>
                </a:rPr>
                <a:t>データ①</a:t>
              </a:r>
              <a:r>
                <a:rPr lang="en-US" altLang="ja-JP">
                  <a:solidFill>
                    <a:schemeClr val="tx1"/>
                  </a:solidFill>
                </a:rPr>
                <a:t>(</a:t>
              </a:r>
              <a:r>
                <a:rPr lang="ja-JP" altLang="en-US">
                  <a:solidFill>
                    <a:schemeClr val="tx1"/>
                  </a:solidFill>
                </a:rPr>
                <a:t>ロータ回転速度</a:t>
              </a:r>
              <a:r>
                <a:rPr lang="en-US" altLang="ja-JP">
                  <a:solidFill>
                    <a:schemeClr val="tx1"/>
                  </a:solidFill>
                </a:rPr>
                <a:t>)</a:t>
              </a:r>
              <a:endParaRPr kumimoji="1" lang="ja-JP" altLang="en-US">
                <a:solidFill>
                  <a:schemeClr val="tx1"/>
                </a:solidFill>
              </a:endParaRPr>
            </a:p>
          </p:txBody>
        </p:sp>
        <p:sp>
          <p:nvSpPr>
            <p:cNvPr id="24" name="矢印: 下 23">
              <a:extLst>
                <a:ext uri="{FF2B5EF4-FFF2-40B4-BE49-F238E27FC236}">
                  <a16:creationId xmlns:a16="http://schemas.microsoft.com/office/drawing/2014/main" id="{AF22232C-10B5-8EDC-1D81-6A472DF57182}"/>
                </a:ext>
              </a:extLst>
            </p:cNvPr>
            <p:cNvSpPr/>
            <p:nvPr/>
          </p:nvSpPr>
          <p:spPr>
            <a:xfrm rot="16200000">
              <a:off x="4006419" y="3297005"/>
              <a:ext cx="381141" cy="729468"/>
            </a:xfrm>
            <a:prstGeom prst="downArrow">
              <a:avLst/>
            </a:prstGeom>
            <a:solidFill>
              <a:schemeClr val="accent5">
                <a:lumMod val="40000"/>
                <a:lumOff val="60000"/>
              </a:schemeClr>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2" name="グループ化 31">
            <a:extLst>
              <a:ext uri="{FF2B5EF4-FFF2-40B4-BE49-F238E27FC236}">
                <a16:creationId xmlns:a16="http://schemas.microsoft.com/office/drawing/2014/main" id="{85093908-A55C-4BFC-A566-D5E57C8E9C41}"/>
              </a:ext>
            </a:extLst>
          </p:cNvPr>
          <p:cNvGrpSpPr/>
          <p:nvPr/>
        </p:nvGrpSpPr>
        <p:grpSpPr>
          <a:xfrm>
            <a:off x="394327" y="4194165"/>
            <a:ext cx="4167397" cy="623243"/>
            <a:chOff x="394327" y="4127221"/>
            <a:chExt cx="4167397" cy="623243"/>
          </a:xfrm>
        </p:grpSpPr>
        <p:sp>
          <p:nvSpPr>
            <p:cNvPr id="13" name="正方形/長方形 12">
              <a:extLst>
                <a:ext uri="{FF2B5EF4-FFF2-40B4-BE49-F238E27FC236}">
                  <a16:creationId xmlns:a16="http://schemas.microsoft.com/office/drawing/2014/main" id="{8EA6F527-86E4-C8EA-5DCA-5F8DCEAEB6F7}"/>
                </a:ext>
              </a:extLst>
            </p:cNvPr>
            <p:cNvSpPr/>
            <p:nvPr/>
          </p:nvSpPr>
          <p:spPr>
            <a:xfrm>
              <a:off x="394327" y="4127221"/>
              <a:ext cx="3437933" cy="623243"/>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制御</a:t>
              </a:r>
              <a:r>
                <a:rPr kumimoji="1" lang="ja-JP" altLang="en-US">
                  <a:solidFill>
                    <a:schemeClr val="tx1"/>
                  </a:solidFill>
                </a:rPr>
                <a:t>データ②</a:t>
              </a:r>
              <a:r>
                <a:rPr lang="en-US" altLang="ja-JP">
                  <a:solidFill>
                    <a:schemeClr val="tx1"/>
                  </a:solidFill>
                </a:rPr>
                <a:t>(</a:t>
              </a:r>
              <a:r>
                <a:rPr lang="ja-JP" altLang="en-US">
                  <a:solidFill>
                    <a:schemeClr val="tx1"/>
                  </a:solidFill>
                </a:rPr>
                <a:t>ロータ回転速度</a:t>
              </a:r>
              <a:r>
                <a:rPr lang="en-US" altLang="ja-JP">
                  <a:solidFill>
                    <a:schemeClr val="tx1"/>
                  </a:solidFill>
                </a:rPr>
                <a:t>)</a:t>
              </a:r>
              <a:endParaRPr kumimoji="1" lang="ja-JP" altLang="en-US">
                <a:solidFill>
                  <a:schemeClr val="tx1"/>
                </a:solidFill>
              </a:endParaRPr>
            </a:p>
          </p:txBody>
        </p:sp>
        <p:sp>
          <p:nvSpPr>
            <p:cNvPr id="25" name="矢印: 下 24">
              <a:extLst>
                <a:ext uri="{FF2B5EF4-FFF2-40B4-BE49-F238E27FC236}">
                  <a16:creationId xmlns:a16="http://schemas.microsoft.com/office/drawing/2014/main" id="{860C1B04-4DDD-0963-B4C5-56D72FD8C080}"/>
                </a:ext>
              </a:extLst>
            </p:cNvPr>
            <p:cNvSpPr/>
            <p:nvPr/>
          </p:nvSpPr>
          <p:spPr>
            <a:xfrm rot="16200000">
              <a:off x="4006419" y="4074106"/>
              <a:ext cx="381141" cy="729468"/>
            </a:xfrm>
            <a:prstGeom prst="downArrow">
              <a:avLst/>
            </a:prstGeom>
            <a:solidFill>
              <a:schemeClr val="accent5">
                <a:lumMod val="40000"/>
                <a:lumOff val="60000"/>
              </a:schemeClr>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 name="グループ化 32">
            <a:extLst>
              <a:ext uri="{FF2B5EF4-FFF2-40B4-BE49-F238E27FC236}">
                <a16:creationId xmlns:a16="http://schemas.microsoft.com/office/drawing/2014/main" id="{DA77D57D-E489-6BFB-5480-488BAD12A9D9}"/>
              </a:ext>
            </a:extLst>
          </p:cNvPr>
          <p:cNvGrpSpPr/>
          <p:nvPr/>
        </p:nvGrpSpPr>
        <p:grpSpPr>
          <a:xfrm>
            <a:off x="394326" y="5681425"/>
            <a:ext cx="4167397" cy="623243"/>
            <a:chOff x="394326" y="5681425"/>
            <a:chExt cx="4167397" cy="623243"/>
          </a:xfrm>
        </p:grpSpPr>
        <p:sp>
          <p:nvSpPr>
            <p:cNvPr id="16" name="正方形/長方形 15">
              <a:extLst>
                <a:ext uri="{FF2B5EF4-FFF2-40B4-BE49-F238E27FC236}">
                  <a16:creationId xmlns:a16="http://schemas.microsoft.com/office/drawing/2014/main" id="{6503AF5D-A4E2-7A1B-F5F0-0EF59D5D0D21}"/>
                </a:ext>
              </a:extLst>
            </p:cNvPr>
            <p:cNvSpPr/>
            <p:nvPr/>
          </p:nvSpPr>
          <p:spPr>
            <a:xfrm>
              <a:off x="394326" y="5681425"/>
              <a:ext cx="3437933" cy="623243"/>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solidFill>
                    <a:schemeClr val="tx1"/>
                  </a:solidFill>
                </a:rPr>
                <a:t>制御</a:t>
              </a:r>
              <a:r>
                <a:rPr kumimoji="1" lang="ja-JP" altLang="en-US">
                  <a:solidFill>
                    <a:schemeClr val="tx1"/>
                  </a:solidFill>
                </a:rPr>
                <a:t>データｎ</a:t>
              </a:r>
              <a:r>
                <a:rPr lang="en-US" altLang="ja-JP">
                  <a:solidFill>
                    <a:schemeClr val="tx1"/>
                  </a:solidFill>
                </a:rPr>
                <a:t>(</a:t>
              </a:r>
              <a:r>
                <a:rPr lang="ja-JP" altLang="en-US">
                  <a:solidFill>
                    <a:schemeClr val="tx1"/>
                  </a:solidFill>
                </a:rPr>
                <a:t>ロータ回転速度</a:t>
              </a:r>
              <a:r>
                <a:rPr lang="en-US" altLang="ja-JP">
                  <a:solidFill>
                    <a:schemeClr val="tx1"/>
                  </a:solidFill>
                </a:rPr>
                <a:t>)</a:t>
              </a:r>
              <a:endParaRPr kumimoji="1" lang="ja-JP" altLang="en-US">
                <a:solidFill>
                  <a:schemeClr val="tx1"/>
                </a:solidFill>
              </a:endParaRPr>
            </a:p>
          </p:txBody>
        </p:sp>
        <p:sp>
          <p:nvSpPr>
            <p:cNvPr id="26" name="矢印: 下 25">
              <a:extLst>
                <a:ext uri="{FF2B5EF4-FFF2-40B4-BE49-F238E27FC236}">
                  <a16:creationId xmlns:a16="http://schemas.microsoft.com/office/drawing/2014/main" id="{2B51F17D-E241-B9EB-BD11-F3E32D5EE882}"/>
                </a:ext>
              </a:extLst>
            </p:cNvPr>
            <p:cNvSpPr/>
            <p:nvPr/>
          </p:nvSpPr>
          <p:spPr>
            <a:xfrm rot="16200000">
              <a:off x="4006418" y="5628310"/>
              <a:ext cx="381141" cy="729468"/>
            </a:xfrm>
            <a:prstGeom prst="downArrow">
              <a:avLst/>
            </a:prstGeom>
            <a:solidFill>
              <a:schemeClr val="accent5">
                <a:lumMod val="40000"/>
                <a:lumOff val="60000"/>
              </a:schemeClr>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 name="グループ化 33">
            <a:extLst>
              <a:ext uri="{FF2B5EF4-FFF2-40B4-BE49-F238E27FC236}">
                <a16:creationId xmlns:a16="http://schemas.microsoft.com/office/drawing/2014/main" id="{7E00429E-ABE4-B484-0B85-A90D73EB1E5C}"/>
              </a:ext>
            </a:extLst>
          </p:cNvPr>
          <p:cNvGrpSpPr/>
          <p:nvPr/>
        </p:nvGrpSpPr>
        <p:grpSpPr>
          <a:xfrm>
            <a:off x="6678195" y="3380504"/>
            <a:ext cx="5242763" cy="623243"/>
            <a:chOff x="6678196" y="3350119"/>
            <a:chExt cx="5242763" cy="623243"/>
          </a:xfrm>
        </p:grpSpPr>
        <p:sp>
          <p:nvSpPr>
            <p:cNvPr id="10" name="正方形/長方形 9">
              <a:extLst>
                <a:ext uri="{FF2B5EF4-FFF2-40B4-BE49-F238E27FC236}">
                  <a16:creationId xmlns:a16="http://schemas.microsoft.com/office/drawing/2014/main" id="{5D389D3B-B9F4-EF0C-02CB-F91C7E65FC2B}"/>
                </a:ext>
              </a:extLst>
            </p:cNvPr>
            <p:cNvSpPr/>
            <p:nvPr/>
          </p:nvSpPr>
          <p:spPr>
            <a:xfrm>
              <a:off x="7407668" y="3350119"/>
              <a:ext cx="4513291" cy="62324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評価データ①</a:t>
              </a:r>
              <a:r>
                <a:rPr lang="en-US" altLang="ja-JP">
                  <a:solidFill>
                    <a:schemeClr val="tx1"/>
                  </a:solidFill>
                </a:rPr>
                <a:t>(</a:t>
              </a:r>
              <a:r>
                <a:rPr lang="ja-JP" altLang="en-US">
                  <a:solidFill>
                    <a:schemeClr val="tx1"/>
                  </a:solidFill>
                </a:rPr>
                <a:t>海水濃縮効率</a:t>
              </a:r>
              <a:r>
                <a:rPr lang="en-US" altLang="ja-JP">
                  <a:solidFill>
                    <a:schemeClr val="tx1"/>
                  </a:solidFill>
                </a:rPr>
                <a:t>/</a:t>
              </a:r>
              <a:r>
                <a:rPr lang="ja-JP" altLang="en-US">
                  <a:solidFill>
                    <a:schemeClr val="tx1"/>
                  </a:solidFill>
                </a:rPr>
                <a:t>消費電力</a:t>
              </a:r>
              <a:r>
                <a:rPr lang="en-US" altLang="ja-JP">
                  <a:solidFill>
                    <a:schemeClr val="tx1"/>
                  </a:solidFill>
                </a:rPr>
                <a:t>)</a:t>
              </a:r>
              <a:endParaRPr kumimoji="1" lang="ja-JP" altLang="en-US">
                <a:solidFill>
                  <a:schemeClr val="tx1"/>
                </a:solidFill>
              </a:endParaRPr>
            </a:p>
          </p:txBody>
        </p:sp>
        <p:sp>
          <p:nvSpPr>
            <p:cNvPr id="27" name="矢印: 下 26">
              <a:extLst>
                <a:ext uri="{FF2B5EF4-FFF2-40B4-BE49-F238E27FC236}">
                  <a16:creationId xmlns:a16="http://schemas.microsoft.com/office/drawing/2014/main" id="{EB457376-D302-142C-F2C9-D0D20B39B9AD}"/>
                </a:ext>
              </a:extLst>
            </p:cNvPr>
            <p:cNvSpPr/>
            <p:nvPr/>
          </p:nvSpPr>
          <p:spPr>
            <a:xfrm rot="16200000">
              <a:off x="6852359" y="3297004"/>
              <a:ext cx="381141" cy="729468"/>
            </a:xfrm>
            <a:prstGeom prst="downArrow">
              <a:avLst/>
            </a:prstGeom>
            <a:solidFill>
              <a:schemeClr val="accent2">
                <a:lumMod val="40000"/>
                <a:lumOff val="60000"/>
              </a:schemeClr>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5" name="グループ化 34">
            <a:extLst>
              <a:ext uri="{FF2B5EF4-FFF2-40B4-BE49-F238E27FC236}">
                <a16:creationId xmlns:a16="http://schemas.microsoft.com/office/drawing/2014/main" id="{1A2E1A2E-093D-5F27-4872-F8568D333EAD}"/>
              </a:ext>
            </a:extLst>
          </p:cNvPr>
          <p:cNvGrpSpPr/>
          <p:nvPr/>
        </p:nvGrpSpPr>
        <p:grpSpPr>
          <a:xfrm>
            <a:off x="6678196" y="4187705"/>
            <a:ext cx="5242762" cy="623243"/>
            <a:chOff x="6678196" y="4127220"/>
            <a:chExt cx="5242762" cy="623243"/>
          </a:xfrm>
        </p:grpSpPr>
        <p:sp>
          <p:nvSpPr>
            <p:cNvPr id="19" name="正方形/長方形 18">
              <a:extLst>
                <a:ext uri="{FF2B5EF4-FFF2-40B4-BE49-F238E27FC236}">
                  <a16:creationId xmlns:a16="http://schemas.microsoft.com/office/drawing/2014/main" id="{74BA5C63-7FD3-88C2-28C6-04EFF4651A99}"/>
                </a:ext>
              </a:extLst>
            </p:cNvPr>
            <p:cNvSpPr/>
            <p:nvPr/>
          </p:nvSpPr>
          <p:spPr>
            <a:xfrm>
              <a:off x="7407667" y="4127220"/>
              <a:ext cx="4513291" cy="62324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評価データ②</a:t>
              </a:r>
              <a:r>
                <a:rPr lang="en-US" altLang="ja-JP">
                  <a:solidFill>
                    <a:schemeClr val="tx1"/>
                  </a:solidFill>
                </a:rPr>
                <a:t>(</a:t>
              </a:r>
              <a:r>
                <a:rPr lang="ja-JP" altLang="en-US">
                  <a:solidFill>
                    <a:schemeClr val="tx1"/>
                  </a:solidFill>
                </a:rPr>
                <a:t>海水濃縮効率</a:t>
              </a:r>
              <a:r>
                <a:rPr lang="en-US" altLang="ja-JP">
                  <a:solidFill>
                    <a:schemeClr val="tx1"/>
                  </a:solidFill>
                </a:rPr>
                <a:t>/</a:t>
              </a:r>
              <a:r>
                <a:rPr lang="ja-JP" altLang="en-US">
                  <a:solidFill>
                    <a:schemeClr val="tx1"/>
                  </a:solidFill>
                </a:rPr>
                <a:t>消費電力</a:t>
              </a:r>
              <a:r>
                <a:rPr lang="en-US" altLang="ja-JP">
                  <a:solidFill>
                    <a:schemeClr val="tx1"/>
                  </a:solidFill>
                </a:rPr>
                <a:t>)</a:t>
              </a:r>
              <a:endParaRPr kumimoji="1" lang="ja-JP" altLang="en-US">
                <a:solidFill>
                  <a:schemeClr val="tx1"/>
                </a:solidFill>
              </a:endParaRPr>
            </a:p>
          </p:txBody>
        </p:sp>
        <p:sp>
          <p:nvSpPr>
            <p:cNvPr id="28" name="矢印: 下 27">
              <a:extLst>
                <a:ext uri="{FF2B5EF4-FFF2-40B4-BE49-F238E27FC236}">
                  <a16:creationId xmlns:a16="http://schemas.microsoft.com/office/drawing/2014/main" id="{0665A903-004B-9BF3-50BE-AA97AC9CFF47}"/>
                </a:ext>
              </a:extLst>
            </p:cNvPr>
            <p:cNvSpPr/>
            <p:nvPr/>
          </p:nvSpPr>
          <p:spPr>
            <a:xfrm rot="16200000">
              <a:off x="6852359" y="4074106"/>
              <a:ext cx="381141" cy="729468"/>
            </a:xfrm>
            <a:prstGeom prst="downArrow">
              <a:avLst/>
            </a:prstGeom>
            <a:solidFill>
              <a:schemeClr val="accent2">
                <a:lumMod val="40000"/>
                <a:lumOff val="60000"/>
              </a:schemeClr>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6" name="グループ化 35">
            <a:extLst>
              <a:ext uri="{FF2B5EF4-FFF2-40B4-BE49-F238E27FC236}">
                <a16:creationId xmlns:a16="http://schemas.microsoft.com/office/drawing/2014/main" id="{7D0471D9-C120-ED5D-B0D6-C32353442BF2}"/>
              </a:ext>
            </a:extLst>
          </p:cNvPr>
          <p:cNvGrpSpPr/>
          <p:nvPr/>
        </p:nvGrpSpPr>
        <p:grpSpPr>
          <a:xfrm>
            <a:off x="6678197" y="5664574"/>
            <a:ext cx="5242761" cy="623243"/>
            <a:chOff x="6678196" y="5681424"/>
            <a:chExt cx="5242761" cy="623243"/>
          </a:xfrm>
        </p:grpSpPr>
        <p:sp>
          <p:nvSpPr>
            <p:cNvPr id="20" name="正方形/長方形 19">
              <a:extLst>
                <a:ext uri="{FF2B5EF4-FFF2-40B4-BE49-F238E27FC236}">
                  <a16:creationId xmlns:a16="http://schemas.microsoft.com/office/drawing/2014/main" id="{A09097A1-5380-D7DD-716F-9953803BE776}"/>
                </a:ext>
              </a:extLst>
            </p:cNvPr>
            <p:cNvSpPr/>
            <p:nvPr/>
          </p:nvSpPr>
          <p:spPr>
            <a:xfrm>
              <a:off x="7407666" y="5681424"/>
              <a:ext cx="4513291" cy="623243"/>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評価データｎ</a:t>
              </a:r>
              <a:r>
                <a:rPr lang="en-US" altLang="ja-JP">
                  <a:solidFill>
                    <a:schemeClr val="tx1"/>
                  </a:solidFill>
                </a:rPr>
                <a:t>(</a:t>
              </a:r>
              <a:r>
                <a:rPr lang="ja-JP" altLang="en-US">
                  <a:solidFill>
                    <a:schemeClr val="tx1"/>
                  </a:solidFill>
                </a:rPr>
                <a:t>海水濃縮効率</a:t>
              </a:r>
              <a:r>
                <a:rPr lang="en-US" altLang="ja-JP">
                  <a:solidFill>
                    <a:schemeClr val="tx1"/>
                  </a:solidFill>
                </a:rPr>
                <a:t>/</a:t>
              </a:r>
              <a:r>
                <a:rPr lang="ja-JP" altLang="en-US">
                  <a:solidFill>
                    <a:schemeClr val="tx1"/>
                  </a:solidFill>
                </a:rPr>
                <a:t>消費電力</a:t>
              </a:r>
              <a:r>
                <a:rPr lang="en-US" altLang="ja-JP">
                  <a:solidFill>
                    <a:schemeClr val="tx1"/>
                  </a:solidFill>
                </a:rPr>
                <a:t>)</a:t>
              </a:r>
              <a:endParaRPr kumimoji="1" lang="ja-JP" altLang="en-US">
                <a:solidFill>
                  <a:schemeClr val="tx1"/>
                </a:solidFill>
              </a:endParaRPr>
            </a:p>
          </p:txBody>
        </p:sp>
        <p:sp>
          <p:nvSpPr>
            <p:cNvPr id="29" name="矢印: 下 28">
              <a:extLst>
                <a:ext uri="{FF2B5EF4-FFF2-40B4-BE49-F238E27FC236}">
                  <a16:creationId xmlns:a16="http://schemas.microsoft.com/office/drawing/2014/main" id="{EDFF987B-C128-A05D-C782-67A6C13A2A20}"/>
                </a:ext>
              </a:extLst>
            </p:cNvPr>
            <p:cNvSpPr/>
            <p:nvPr/>
          </p:nvSpPr>
          <p:spPr>
            <a:xfrm rot="16200000">
              <a:off x="6852359" y="5628309"/>
              <a:ext cx="381141" cy="729468"/>
            </a:xfrm>
            <a:prstGeom prst="downArrow">
              <a:avLst/>
            </a:prstGeom>
            <a:solidFill>
              <a:schemeClr val="accent2">
                <a:lumMod val="40000"/>
                <a:lumOff val="60000"/>
              </a:schemeClr>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8" name="テキスト ボックス 17">
            <a:extLst>
              <a:ext uri="{FF2B5EF4-FFF2-40B4-BE49-F238E27FC236}">
                <a16:creationId xmlns:a16="http://schemas.microsoft.com/office/drawing/2014/main" id="{CEF79EEA-8A36-B91E-2281-74E548E02F70}"/>
              </a:ext>
            </a:extLst>
          </p:cNvPr>
          <p:cNvSpPr txBox="1"/>
          <p:nvPr/>
        </p:nvSpPr>
        <p:spPr>
          <a:xfrm>
            <a:off x="1585880" y="5708476"/>
            <a:ext cx="499818" cy="499817"/>
          </a:xfrm>
          <a:prstGeom prst="rect">
            <a:avLst/>
          </a:prstGeom>
          <a:noFill/>
        </p:spPr>
        <p:txBody>
          <a:bodyPr wrap="square">
            <a:spAutoFit/>
          </a:bodyPr>
          <a:lstStyle/>
          <a:p>
            <a:pPr>
              <a:lnSpc>
                <a:spcPct val="150000"/>
              </a:lnSpc>
            </a:pPr>
            <a:r>
              <a:rPr lang="ja-JP" altLang="en-US" sz="2000"/>
              <a:t>○</a:t>
            </a:r>
            <a:endParaRPr lang="en-US" altLang="ja-JP" sz="2000"/>
          </a:p>
        </p:txBody>
      </p:sp>
      <p:sp>
        <p:nvSpPr>
          <p:cNvPr id="37" name="テキスト ボックス 36">
            <a:extLst>
              <a:ext uri="{FF2B5EF4-FFF2-40B4-BE49-F238E27FC236}">
                <a16:creationId xmlns:a16="http://schemas.microsoft.com/office/drawing/2014/main" id="{DE7CDC83-9506-B13F-A56B-29A6CC622764}"/>
              </a:ext>
            </a:extLst>
          </p:cNvPr>
          <p:cNvSpPr txBox="1"/>
          <p:nvPr/>
        </p:nvSpPr>
        <p:spPr>
          <a:xfrm rot="5400000">
            <a:off x="9487613" y="4999508"/>
            <a:ext cx="489356" cy="499817"/>
          </a:xfrm>
          <a:prstGeom prst="rect">
            <a:avLst/>
          </a:prstGeom>
          <a:noFill/>
        </p:spPr>
        <p:txBody>
          <a:bodyPr wrap="square">
            <a:spAutoFit/>
          </a:bodyPr>
          <a:lstStyle/>
          <a:p>
            <a:pPr>
              <a:lnSpc>
                <a:spcPct val="150000"/>
              </a:lnSpc>
            </a:pPr>
            <a:r>
              <a:rPr lang="en-US" altLang="ja-JP" sz="2000"/>
              <a:t>…</a:t>
            </a:r>
          </a:p>
        </p:txBody>
      </p:sp>
      <p:sp>
        <p:nvSpPr>
          <p:cNvPr id="38" name="正方形/長方形 37">
            <a:extLst>
              <a:ext uri="{FF2B5EF4-FFF2-40B4-BE49-F238E27FC236}">
                <a16:creationId xmlns:a16="http://schemas.microsoft.com/office/drawing/2014/main" id="{B8864132-9592-86CB-E860-B0362DEE95EB}"/>
              </a:ext>
            </a:extLst>
          </p:cNvPr>
          <p:cNvSpPr/>
          <p:nvPr/>
        </p:nvSpPr>
        <p:spPr>
          <a:xfrm>
            <a:off x="271042" y="3277456"/>
            <a:ext cx="11763420" cy="817131"/>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44AE48DD-AAE8-97D8-467D-76C5F5265103}"/>
              </a:ext>
            </a:extLst>
          </p:cNvPr>
          <p:cNvSpPr txBox="1"/>
          <p:nvPr/>
        </p:nvSpPr>
        <p:spPr>
          <a:xfrm>
            <a:off x="7042928" y="2687991"/>
            <a:ext cx="5068095" cy="499817"/>
          </a:xfrm>
          <a:prstGeom prst="rect">
            <a:avLst/>
          </a:prstGeom>
          <a:noFill/>
        </p:spPr>
        <p:txBody>
          <a:bodyPr wrap="square">
            <a:spAutoFit/>
          </a:bodyPr>
          <a:lstStyle/>
          <a:p>
            <a:pPr algn="ctr">
              <a:lnSpc>
                <a:spcPct val="150000"/>
              </a:lnSpc>
            </a:pPr>
            <a:r>
              <a:rPr lang="ja-JP" altLang="en-US" sz="2000">
                <a:solidFill>
                  <a:srgbClr val="FF0000"/>
                </a:solidFill>
              </a:rPr>
              <a:t>最適な評価データを得る制御データを探す</a:t>
            </a:r>
            <a:endParaRPr lang="en-US" altLang="ja-JP" sz="2000">
              <a:solidFill>
                <a:srgbClr val="FF0000"/>
              </a:solidFill>
            </a:endParaRPr>
          </a:p>
        </p:txBody>
      </p:sp>
      <p:sp>
        <p:nvSpPr>
          <p:cNvPr id="40" name="テキスト ボックス 39">
            <a:extLst>
              <a:ext uri="{FF2B5EF4-FFF2-40B4-BE49-F238E27FC236}">
                <a16:creationId xmlns:a16="http://schemas.microsoft.com/office/drawing/2014/main" id="{792A9797-40A8-6907-9854-BBC490136C45}"/>
              </a:ext>
            </a:extLst>
          </p:cNvPr>
          <p:cNvSpPr txBox="1"/>
          <p:nvPr/>
        </p:nvSpPr>
        <p:spPr>
          <a:xfrm>
            <a:off x="8733358" y="5706431"/>
            <a:ext cx="499818" cy="499817"/>
          </a:xfrm>
          <a:prstGeom prst="rect">
            <a:avLst/>
          </a:prstGeom>
          <a:noFill/>
        </p:spPr>
        <p:txBody>
          <a:bodyPr wrap="square">
            <a:spAutoFit/>
          </a:bodyPr>
          <a:lstStyle/>
          <a:p>
            <a:pPr>
              <a:lnSpc>
                <a:spcPct val="150000"/>
              </a:lnSpc>
            </a:pPr>
            <a:r>
              <a:rPr lang="ja-JP" altLang="en-US" sz="2000"/>
              <a:t>○</a:t>
            </a:r>
            <a:endParaRPr lang="en-US" altLang="ja-JP" sz="2000"/>
          </a:p>
        </p:txBody>
      </p:sp>
      <p:sp>
        <p:nvSpPr>
          <p:cNvPr id="8" name="スライド番号プレースホルダー 7">
            <a:extLst>
              <a:ext uri="{FF2B5EF4-FFF2-40B4-BE49-F238E27FC236}">
                <a16:creationId xmlns:a16="http://schemas.microsoft.com/office/drawing/2014/main" id="{D827F13B-5DAE-3187-985F-C64056546C88}"/>
              </a:ext>
            </a:extLst>
          </p:cNvPr>
          <p:cNvSpPr>
            <a:spLocks noGrp="1"/>
          </p:cNvSpPr>
          <p:nvPr>
            <p:ph type="sldNum" sz="quarter" idx="12"/>
          </p:nvPr>
        </p:nvSpPr>
        <p:spPr/>
        <p:txBody>
          <a:bodyPr/>
          <a:lstStyle/>
          <a:p>
            <a:fld id="{89264E58-B371-4318-9C3B-31A6ECB8ED06}" type="slidenum">
              <a:rPr kumimoji="1" lang="ja-JP" altLang="en-US" smtClean="0"/>
              <a:t>14</a:t>
            </a:fld>
            <a:endParaRPr kumimoji="1" lang="ja-JP" altLang="en-US"/>
          </a:p>
        </p:txBody>
      </p:sp>
    </p:spTree>
    <p:extLst>
      <p:ext uri="{BB962C8B-B14F-4D97-AF65-F5344CB8AC3E}">
        <p14:creationId xmlns:p14="http://schemas.microsoft.com/office/powerpoint/2010/main" val="690414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図 14" descr="テーブル, 机, コンピュータ が含まれている画像&#10;&#10;自動的に生成された説明">
            <a:extLst>
              <a:ext uri="{FF2B5EF4-FFF2-40B4-BE49-F238E27FC236}">
                <a16:creationId xmlns:a16="http://schemas.microsoft.com/office/drawing/2014/main" id="{E76ECA15-F817-09CD-7962-4B6E0FE761AE}"/>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2496" b="64782" l="19867" r="56693">
                        <a14:foregroundMark x1="33283" y1="38974" x2="27589" y2="43498"/>
                        <a14:foregroundMark x1="27589" y1="43498" x2="31133" y2="48829"/>
                        <a14:foregroundMark x1="31133" y1="48829" x2="39067" y2="46729"/>
                        <a14:foregroundMark x1="39067" y1="46729" x2="48005" y2="32671"/>
                        <a14:foregroundMark x1="43761" y1="32754" x2="48153" y2="41761"/>
                        <a14:foregroundMark x1="48153" y1="41761" x2="45185" y2="46163"/>
                        <a14:foregroundMark x1="45185" y1="46163" x2="40854" y2="38328"/>
                        <a14:foregroundMark x1="40854" y1="38328" x2="41157" y2="33401"/>
                        <a14:foregroundMark x1="43065" y1="50121" x2="29225" y2="54039"/>
                        <a14:foregroundMark x1="29225" y1="54039" x2="24712" y2="47213"/>
                        <a14:foregroundMark x1="24712" y1="47213" x2="24076" y2="41882"/>
                        <a14:foregroundMark x1="21532" y1="43174" x2="22259" y2="47779"/>
                        <a14:foregroundMark x1="22259" y1="47779" x2="24712" y2="53191"/>
                        <a14:foregroundMark x1="24712" y1="53191" x2="29376" y2="56260"/>
                        <a14:foregroundMark x1="29376" y1="56260" x2="34313" y2="56099"/>
                        <a14:foregroundMark x1="34313" y1="56099" x2="36675" y2="54887"/>
                        <a14:foregroundMark x1="19988" y1="41599" x2="20836" y2="43740"/>
                        <a14:foregroundMark x1="19927" y1="41317" x2="19927" y2="41317"/>
                        <a14:foregroundMark x1="21684" y1="50323" x2="21684" y2="50323"/>
                        <a14:foregroundMark x1="21896" y1="45840" x2="22714" y2="51737"/>
                        <a14:foregroundMark x1="22714" y1="51737" x2="25045" y2="53675"/>
                        <a14:foregroundMark x1="21108" y1="47536" x2="22199" y2="52262"/>
                        <a14:foregroundMark x1="22199" y1="52262" x2="24288" y2="53514"/>
                        <a14:foregroundMark x1="21351" y1="48344" x2="22259" y2="52666"/>
                        <a14:foregroundMark x1="22259" y1="52666" x2="22683" y2="53069"/>
                        <a14:foregroundMark x1="21230" y1="49556" x2="21230" y2="49758"/>
                        <a14:foregroundMark x1="21472" y1="50363" x2="21472" y2="50363"/>
                        <a14:foregroundMark x1="21532" y1="49758" x2="22047" y2="52666"/>
                        <a14:foregroundMark x1="43216" y1="53069" x2="46911" y2="51777"/>
                        <a14:foregroundMark x1="46911" y1="51777" x2="49788" y2="49475"/>
                        <a14:foregroundMark x1="49788" y1="49475" x2="52150" y2="44911"/>
                        <a14:foregroundMark x1="52150" y1="44911" x2="52423" y2="41922"/>
                        <a14:foregroundMark x1="49061" y1="50444" x2="52362" y2="48021"/>
                        <a14:foregroundMark x1="52362" y1="48021" x2="52877" y2="42246"/>
                        <a14:foregroundMark x1="52877" y1="42246" x2="52665" y2="40953"/>
                        <a14:foregroundMark x1="53089" y1="45638" x2="52004" y2="49103"/>
                        <a14:foregroundMark x1="53240" y1="40832" x2="53240" y2="39742"/>
                        <a14:foregroundMark x1="53422" y1="39903" x2="53362" y2="40994"/>
                        <a14:foregroundMark x1="53725" y1="40065" x2="53725" y2="40065"/>
                        <a14:foregroundMark x1="54088" y1="40347" x2="54088" y2="40347"/>
                        <a14:foregroundMark x1="53907" y1="40186" x2="53907" y2="40186"/>
                        <a14:foregroundMark x1="53907" y1="40590" x2="53907" y2="40590"/>
                        <a14:foregroundMark x1="45851" y1="53312" x2="43004" y2="54120"/>
                        <a14:foregroundMark x1="44428" y1="49313" x2="44337" y2="52544"/>
                        <a14:foregroundMark x1="54300" y1="32593" x2="55801" y2="35187"/>
                        <a14:foregroundMark x1="54337" y1="32577" x2="56390" y2="35460"/>
                        <a14:foregroundMark x1="55936" y1="38207" x2="55936" y2="38207"/>
                        <a14:foregroundMark x1="56723" y1="36712" x2="56723" y2="36712"/>
                        <a14:foregroundMark x1="56572" y1="37359" x2="56572" y2="37359"/>
                        <a14:foregroundMark x1="53271" y1="45719" x2="52392" y2="49435"/>
                        <a14:foregroundMark x1="53150" y1="47900" x2="53301" y2="46931"/>
                        <a14:foregroundMark x1="49425" y1="44507" x2="47002" y2="51616"/>
                        <a14:foregroundMark x1="32707" y1="58926" x2="38643" y2="55048"/>
                        <a14:foregroundMark x1="37644" y1="29362" x2="43822" y2="27666"/>
                        <a14:foregroundMark x1="33919" y1="29321" x2="34373" y2="30977"/>
                        <a14:foregroundMark x1="33253" y1="28514" x2="33979" y2="29483"/>
                        <a14:foregroundMark x1="35463" y1="25969" x2="35827" y2="28998"/>
                        <a14:foregroundMark x1="51873" y1="39245" x2="52877" y2="40388"/>
                        <a14:foregroundMark x1="51570" y1="38918" x2="53331" y2="39742"/>
                        <a14:foregroundMark x1="47547" y1="37036" x2="48072" y2="37282"/>
                        <a14:foregroundMark x1="24773" y1="53352" x2="20745" y2="64822"/>
                        <a14:foregroundMark x1="25257" y1="55937" x2="21956" y2="63489"/>
                        <a14:foregroundMark x1="23561" y1="53595" x2="21260" y2="64459"/>
                        <a14:foregroundMark x1="33767" y1="30129" x2="34615" y2="36995"/>
                        <a14:foregroundMark x1="45760" y1="24596" x2="45760" y2="26373"/>
                        <a14:foregroundMark x1="45760" y1="22738" x2="45760" y2="23990"/>
                        <a14:foregroundMark x1="47698" y1="23183" x2="47759" y2="26171"/>
                        <a14:foregroundMark x1="45912" y1="22496" x2="45518" y2="22577"/>
                        <a14:foregroundMark x1="52695" y1="39499" x2="56148" y2="38207"/>
                        <a14:foregroundMark x1="56148" y1="38207" x2="56329" y2="35703"/>
                        <a14:foregroundMark x1="52324" y1="30227" x2="54361" y2="32795"/>
                        <a14:foregroundMark x1="51030" y1="28595" x2="51125" y2="28715"/>
                        <a14:foregroundMark x1="52610" y1="30448" x2="52877" y2="30735"/>
                        <a14:foregroundMark x1="51302" y1="29039" x2="52223" y2="30030"/>
                        <a14:foregroundMark x1="36644" y1="26535" x2="36766" y2="29443"/>
                        <a14:backgroundMark x1="52302" y1="49354" x2="52302" y2="49354"/>
                        <a14:backgroundMark x1="52120" y1="49556" x2="52816" y2="49152"/>
                        <a14:backgroundMark x1="52271" y1="49394" x2="52786" y2="49071"/>
                        <a14:backgroundMark x1="52332" y1="49596" x2="46820" y2="53110"/>
                        <a14:backgroundMark x1="52362" y1="49233" x2="52847" y2="49031"/>
                        <a14:backgroundMark x1="29830" y1="28433" x2="21896" y2="36995"/>
                        <a14:backgroundMark x1="21896" y1="36995" x2="17353" y2="40105"/>
                        <a14:backgroundMark x1="25621" y1="35258" x2="32950" y2="26777"/>
                        <a14:backgroundMark x1="32950" y1="26777" x2="32950" y2="26777"/>
                        <a14:backgroundMark x1="31042" y1="29766" x2="32253" y2="34653"/>
                        <a14:backgroundMark x1="32253" y1="34653" x2="32253" y2="34693"/>
                        <a14:backgroundMark x1="39976" y1="25162" x2="40157" y2="26817"/>
                        <a14:backgroundMark x1="52332" y1="27181" x2="57177" y2="32714"/>
                        <a14:backgroundMark x1="52150" y1="28029" x2="54815" y2="30977"/>
                        <a14:backgroundMark x1="54815" y1="30977" x2="55391" y2="31260"/>
                        <a14:backgroundMark x1="37947" y1="25687" x2="38098" y2="27908"/>
                        <a14:backgroundMark x1="39824" y1="27544" x2="40884" y2="27181"/>
                        <a14:backgroundMark x1="51302" y1="32835" x2="52635" y2="37601"/>
                        <a14:backgroundMark x1="52635" y1="37601" x2="53210" y2="32512"/>
                        <a14:backgroundMark x1="53210" y1="32512" x2="51211" y2="33239"/>
                        <a14:backgroundMark x1="51211" y1="33724" x2="52786" y2="37641"/>
                        <a14:backgroundMark x1="52786" y1="37641" x2="53876" y2="33805"/>
                        <a14:backgroundMark x1="48637" y1="32876" x2="48577" y2="31785"/>
                        <a14:backgroundMark x1="55027" y1="35258" x2="54361" y2="37359"/>
                        <a14:backgroundMark x1="54906" y1="35743" x2="54028" y2="37480"/>
                        <a14:backgroundMark x1="55239" y1="35743" x2="53846" y2="37964"/>
                        <a14:backgroundMark x1="54997" y1="35339" x2="54755" y2="37439"/>
                        <a14:backgroundMark x1="55270" y1="35258" x2="54755" y2="37116"/>
                        <a14:backgroundMark x1="56118" y1="36914" x2="54422" y2="35784"/>
                        <a14:backgroundMark x1="55542" y1="35582" x2="54785" y2="37520"/>
                        <a14:backgroundMark x1="55694" y1="35864" x2="54876" y2="35420"/>
                        <a14:backgroundMark x1="32435" y1="31664" x2="32526" y2="34410"/>
                        <a14:backgroundMark x1="33889" y1="26939" x2="34646" y2="28271"/>
                        <a14:backgroundMark x1="38159" y1="27625" x2="38159" y2="28069"/>
                        <a14:backgroundMark x1="41853" y1="26333" x2="41884" y2="26898"/>
                        <a14:backgroundMark x1="43731" y1="25687" x2="43761" y2="26090"/>
                        <a14:backgroundMark x1="49364" y1="31624" x2="50091" y2="31906"/>
                        <a14:backgroundMark x1="48698" y1="31624" x2="49425" y2="31906"/>
                        <a14:backgroundMark x1="48243" y1="31583" x2="48879" y2="32351"/>
                        <a14:backgroundMark x1="48183" y1="31300" x2="48940" y2="32108"/>
                        <a14:backgroundMark x1="33404" y1="59976" x2="40763" y2="55533"/>
                        <a14:backgroundMark x1="40763" y1="55533" x2="45154" y2="56099"/>
                        <a14:backgroundMark x1="45154" y1="56099" x2="57329" y2="48344"/>
                        <a14:backgroundMark x1="48667" y1="34087" x2="50999" y2="37763"/>
                        <a14:backgroundMark x1="50999" y1="37763" x2="53725" y2="37520"/>
                        <a14:backgroundMark x1="48667" y1="36066" x2="51847" y2="38126"/>
                        <a14:backgroundMark x1="51847" y1="38126" x2="54270" y2="38126"/>
                        <a14:backgroundMark x1="39310" y1="56543" x2="43065" y2="55775"/>
                        <a14:backgroundMark x1="43065" y1="55775" x2="43973" y2="56785"/>
                        <a14:backgroundMark x1="48698" y1="23506" x2="48698" y2="25040"/>
                        <a14:backgroundMark x1="46366" y1="23990" x2="46366" y2="24596"/>
                        <a14:backgroundMark x1="46790" y1="22415" x2="46881" y2="24475"/>
                        <a14:backgroundMark x1="47002" y1="23586" x2="47153" y2="24475"/>
                        <a14:backgroundMark x1="50212" y1="32512" x2="53483" y2="33845"/>
                        <a14:backgroundMark x1="53483" y1="33845" x2="53574" y2="34047"/>
                        <a14:backgroundMark x1="51272" y1="33199" x2="53119" y2="33401"/>
                        <a14:backgroundMark x1="52099" y1="31660" x2="53180" y2="33239"/>
                        <a14:backgroundMark x1="51423" y1="30250" x2="51211" y2="32512"/>
                        <a14:backgroundMark x1="48486" y1="36591" x2="51969" y2="38126"/>
                        <a14:backgroundMark x1="55542" y1="35460" x2="55542" y2="35460"/>
                        <a14:backgroundMark x1="55512" y1="35420" x2="55845" y2="36066"/>
                        <a14:backgroundMark x1="52847" y1="31664" x2="53604" y2="33158"/>
                        <a14:backgroundMark x1="48667" y1="23586" x2="48516" y2="25162"/>
                        <a14:backgroundMark x1="48395" y1="36914" x2="51999" y2="38166"/>
                        <a14:backgroundMark x1="19564" y1="44184" x2="20230" y2="49192"/>
                        <a14:backgroundMark x1="20230" y1="49192" x2="20230" y2="44709"/>
                        <a14:backgroundMark x1="20230" y1="44709" x2="20170" y2="47779"/>
                        <a14:backgroundMark x1="47123" y1="52827" x2="50000" y2="51050"/>
                      </a14:backgroundRemoval>
                    </a14:imgEffect>
                  </a14:imgLayer>
                </a14:imgProps>
              </a:ext>
              <a:ext uri="{28A0092B-C50C-407E-A947-70E740481C1C}">
                <a14:useLocalDpi xmlns:a14="http://schemas.microsoft.com/office/drawing/2010/main" val="0"/>
              </a:ext>
            </a:extLst>
          </a:blip>
          <a:srcRect l="17603" t="20290" r="41947" b="36030"/>
          <a:stretch/>
        </p:blipFill>
        <p:spPr>
          <a:xfrm>
            <a:off x="3400348" y="1603046"/>
            <a:ext cx="5907151" cy="4784278"/>
          </a:xfrm>
          <a:prstGeom prst="rect">
            <a:avLst/>
          </a:prstGeom>
        </p:spPr>
      </p:pic>
      <p:sp>
        <p:nvSpPr>
          <p:cNvPr id="10" name="楕円 9">
            <a:extLst>
              <a:ext uri="{FF2B5EF4-FFF2-40B4-BE49-F238E27FC236}">
                <a16:creationId xmlns:a16="http://schemas.microsoft.com/office/drawing/2014/main" id="{6AE5613B-BCDE-1432-E275-A260651D6EF4}"/>
              </a:ext>
            </a:extLst>
          </p:cNvPr>
          <p:cNvSpPr/>
          <p:nvPr/>
        </p:nvSpPr>
        <p:spPr>
          <a:xfrm>
            <a:off x="5494853" y="1899578"/>
            <a:ext cx="2503431" cy="208325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二等辺三角形 8">
            <a:extLst>
              <a:ext uri="{FF2B5EF4-FFF2-40B4-BE49-F238E27FC236}">
                <a16:creationId xmlns:a16="http://schemas.microsoft.com/office/drawing/2014/main" id="{E9C29918-0A51-FBEC-3507-44A84BCB0370}"/>
              </a:ext>
            </a:extLst>
          </p:cNvPr>
          <p:cNvSpPr/>
          <p:nvPr/>
        </p:nvSpPr>
        <p:spPr>
          <a:xfrm rot="16200000">
            <a:off x="8736888" y="1564196"/>
            <a:ext cx="529959" cy="2189323"/>
          </a:xfrm>
          <a:prstGeom prst="triangle">
            <a:avLst/>
          </a:prstGeom>
          <a:solidFill>
            <a:schemeClr val="accent5">
              <a:lumMod val="40000"/>
              <a:lumOff val="60000"/>
            </a:schemeClr>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E0D44DAB-F4D3-0321-0E69-518CF21245B7}"/>
              </a:ext>
            </a:extLst>
          </p:cNvPr>
          <p:cNvSpPr/>
          <p:nvPr/>
        </p:nvSpPr>
        <p:spPr>
          <a:xfrm rot="18301962">
            <a:off x="3957797" y="2789378"/>
            <a:ext cx="2409911" cy="3660545"/>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1497ED48-A1EC-099E-A1A9-07821E1DDE7C}"/>
              </a:ext>
            </a:extLst>
          </p:cNvPr>
          <p:cNvSpPr/>
          <p:nvPr/>
        </p:nvSpPr>
        <p:spPr>
          <a:xfrm rot="5400000">
            <a:off x="2874864" y="2605777"/>
            <a:ext cx="660430" cy="1671847"/>
          </a:xfrm>
          <a:prstGeom prst="triangle">
            <a:avLst/>
          </a:prstGeom>
          <a:solidFill>
            <a:schemeClr val="accent5">
              <a:lumMod val="20000"/>
              <a:lumOff val="80000"/>
            </a:schemeClr>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8E9DA48E-AEF1-91B8-DE44-DBDB902D609C}"/>
              </a:ext>
            </a:extLst>
          </p:cNvPr>
          <p:cNvSpPr/>
          <p:nvPr/>
        </p:nvSpPr>
        <p:spPr>
          <a:xfrm rot="3501372">
            <a:off x="7054713" y="3281922"/>
            <a:ext cx="1482222" cy="2261909"/>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二等辺三角形 16">
            <a:extLst>
              <a:ext uri="{FF2B5EF4-FFF2-40B4-BE49-F238E27FC236}">
                <a16:creationId xmlns:a16="http://schemas.microsoft.com/office/drawing/2014/main" id="{AB5D0031-28F5-B936-2DFC-02BAEDFAA43A}"/>
              </a:ext>
            </a:extLst>
          </p:cNvPr>
          <p:cNvSpPr/>
          <p:nvPr/>
        </p:nvSpPr>
        <p:spPr>
          <a:xfrm rot="16843644">
            <a:off x="8730659" y="4314025"/>
            <a:ext cx="555947" cy="1671847"/>
          </a:xfrm>
          <a:prstGeom prst="triangle">
            <a:avLst/>
          </a:prstGeom>
          <a:solidFill>
            <a:schemeClr val="accent5">
              <a:lumMod val="40000"/>
              <a:lumOff val="60000"/>
            </a:schemeClr>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AF46677A-0B11-6C5A-EC34-9BF7E2044C3A}"/>
              </a:ext>
            </a:extLst>
          </p:cNvPr>
          <p:cNvSpPr/>
          <p:nvPr/>
        </p:nvSpPr>
        <p:spPr>
          <a:xfrm>
            <a:off x="135206" y="1833842"/>
            <a:ext cx="3368802" cy="4190006"/>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lnSpc>
                <a:spcPct val="150000"/>
              </a:lnSpc>
            </a:pPr>
            <a:r>
              <a:rPr kumimoji="1" lang="ja-JP" altLang="en-US" sz="2400">
                <a:solidFill>
                  <a:schemeClr val="tx1"/>
                </a:solidFill>
              </a:rPr>
              <a:t>システム制御部</a:t>
            </a:r>
            <a:endParaRPr kumimoji="1" lang="en-US" altLang="ja-JP" sz="2400">
              <a:solidFill>
                <a:schemeClr val="tx1"/>
              </a:solidFill>
            </a:endParaRPr>
          </a:p>
        </p:txBody>
      </p:sp>
      <p:sp>
        <p:nvSpPr>
          <p:cNvPr id="2" name="タイトル 1">
            <a:extLst>
              <a:ext uri="{FF2B5EF4-FFF2-40B4-BE49-F238E27FC236}">
                <a16:creationId xmlns:a16="http://schemas.microsoft.com/office/drawing/2014/main" id="{1F512B99-03D3-8D75-1034-E94D75A65A64}"/>
              </a:ext>
            </a:extLst>
          </p:cNvPr>
          <p:cNvSpPr txBox="1">
            <a:spLocks/>
          </p:cNvSpPr>
          <p:nvPr/>
        </p:nvSpPr>
        <p:spPr>
          <a:xfrm>
            <a:off x="0" y="1"/>
            <a:ext cx="12192000" cy="1114424"/>
          </a:xfrm>
          <a:prstGeom prst="rect">
            <a:avLst/>
          </a:prstGeom>
          <a:solidFill>
            <a:schemeClr val="accent4">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a:t>②　作品が実現する機能</a:t>
            </a:r>
            <a:r>
              <a:rPr lang="ja-JP" altLang="en-US" sz="4000"/>
              <a:t>　ローター式海水濃縮機能</a:t>
            </a:r>
            <a:endParaRPr lang="ja-JP" altLang="en-US" sz="2400"/>
          </a:p>
        </p:txBody>
      </p:sp>
      <p:sp>
        <p:nvSpPr>
          <p:cNvPr id="5" name="正方形/長方形 4">
            <a:extLst>
              <a:ext uri="{FF2B5EF4-FFF2-40B4-BE49-F238E27FC236}">
                <a16:creationId xmlns:a16="http://schemas.microsoft.com/office/drawing/2014/main" id="{52AE22E6-6981-6E46-7750-48C974C0C3CF}"/>
              </a:ext>
            </a:extLst>
          </p:cNvPr>
          <p:cNvSpPr/>
          <p:nvPr/>
        </p:nvSpPr>
        <p:spPr>
          <a:xfrm>
            <a:off x="9150529" y="1442310"/>
            <a:ext cx="2839397" cy="2581411"/>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ja-JP" altLang="en-US" sz="2400">
                <a:solidFill>
                  <a:schemeClr val="tx1"/>
                </a:solidFill>
              </a:rPr>
              <a:t>海水濃縮部</a:t>
            </a:r>
            <a:endParaRPr kumimoji="1" lang="en-US" altLang="ja-JP" sz="2400">
              <a:solidFill>
                <a:schemeClr val="tx1"/>
              </a:solidFill>
            </a:endParaRPr>
          </a:p>
          <a:p>
            <a:pPr algn="ctr">
              <a:lnSpc>
                <a:spcPct val="150000"/>
              </a:lnSpc>
            </a:pPr>
            <a:r>
              <a:rPr lang="ja-JP" altLang="en-US" sz="2000">
                <a:solidFill>
                  <a:schemeClr val="tx1"/>
                </a:solidFill>
              </a:rPr>
              <a:t>チューブからロータへ海水を滴下し、ロータの回転によって海水の水分を蒸発させる</a:t>
            </a:r>
            <a:endParaRPr lang="en-US" altLang="ja-JP" sz="2000">
              <a:solidFill>
                <a:schemeClr val="tx1"/>
              </a:solidFill>
            </a:endParaRPr>
          </a:p>
        </p:txBody>
      </p:sp>
      <p:sp>
        <p:nvSpPr>
          <p:cNvPr id="6" name="正方形/長方形 5">
            <a:extLst>
              <a:ext uri="{FF2B5EF4-FFF2-40B4-BE49-F238E27FC236}">
                <a16:creationId xmlns:a16="http://schemas.microsoft.com/office/drawing/2014/main" id="{51CC285F-53E0-09B7-24DF-D835E4F7A4C3}"/>
              </a:ext>
            </a:extLst>
          </p:cNvPr>
          <p:cNvSpPr/>
          <p:nvPr/>
        </p:nvSpPr>
        <p:spPr>
          <a:xfrm>
            <a:off x="399909" y="2526514"/>
            <a:ext cx="2839397" cy="1514488"/>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ja-JP" altLang="en-US" sz="2400">
                <a:solidFill>
                  <a:schemeClr val="tx1"/>
                </a:solidFill>
              </a:rPr>
              <a:t>ロータ駆動部</a:t>
            </a:r>
            <a:endParaRPr kumimoji="1" lang="en-US" altLang="ja-JP" sz="2400">
              <a:solidFill>
                <a:schemeClr val="tx1"/>
              </a:solidFill>
            </a:endParaRPr>
          </a:p>
          <a:p>
            <a:pPr algn="ctr">
              <a:lnSpc>
                <a:spcPct val="150000"/>
              </a:lnSpc>
            </a:pPr>
            <a:r>
              <a:rPr kumimoji="1" lang="ja-JP" altLang="en-US" sz="2000">
                <a:solidFill>
                  <a:schemeClr val="tx1"/>
                </a:solidFill>
              </a:rPr>
              <a:t>遠隔からの指示を受け、</a:t>
            </a:r>
            <a:endParaRPr kumimoji="1" lang="en-US" altLang="ja-JP" sz="2000">
              <a:solidFill>
                <a:schemeClr val="tx1"/>
              </a:solidFill>
            </a:endParaRPr>
          </a:p>
          <a:p>
            <a:pPr algn="ctr">
              <a:lnSpc>
                <a:spcPct val="150000"/>
              </a:lnSpc>
            </a:pPr>
            <a:r>
              <a:rPr lang="ja-JP" altLang="en-US" sz="2000">
                <a:solidFill>
                  <a:schemeClr val="tx1"/>
                </a:solidFill>
              </a:rPr>
              <a:t>ロータの回転数を制御</a:t>
            </a:r>
            <a:endParaRPr kumimoji="1" lang="en-US" altLang="ja-JP" sz="2000">
              <a:solidFill>
                <a:schemeClr val="tx1"/>
              </a:solidFill>
            </a:endParaRPr>
          </a:p>
        </p:txBody>
      </p:sp>
      <p:sp>
        <p:nvSpPr>
          <p:cNvPr id="7" name="正方形/長方形 6">
            <a:extLst>
              <a:ext uri="{FF2B5EF4-FFF2-40B4-BE49-F238E27FC236}">
                <a16:creationId xmlns:a16="http://schemas.microsoft.com/office/drawing/2014/main" id="{E3F34FAE-49AC-82CA-6DF5-C68B8DD2C23B}"/>
              </a:ext>
            </a:extLst>
          </p:cNvPr>
          <p:cNvSpPr/>
          <p:nvPr/>
        </p:nvSpPr>
        <p:spPr>
          <a:xfrm>
            <a:off x="321299" y="4261565"/>
            <a:ext cx="2996616" cy="1514488"/>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ja-JP" altLang="en-US" sz="2400">
                <a:solidFill>
                  <a:schemeClr val="tx1"/>
                </a:solidFill>
              </a:rPr>
              <a:t>センサーモジュール</a:t>
            </a:r>
            <a:endParaRPr kumimoji="1" lang="en-US" altLang="ja-JP" sz="2400">
              <a:solidFill>
                <a:schemeClr val="tx1"/>
              </a:solidFill>
            </a:endParaRPr>
          </a:p>
          <a:p>
            <a:pPr algn="ctr">
              <a:lnSpc>
                <a:spcPct val="150000"/>
              </a:lnSpc>
            </a:pPr>
            <a:r>
              <a:rPr kumimoji="1" lang="ja-JP" altLang="en-US" sz="2000">
                <a:solidFill>
                  <a:schemeClr val="tx1"/>
                </a:solidFill>
              </a:rPr>
              <a:t>常時</a:t>
            </a:r>
            <a:r>
              <a:rPr kumimoji="1" lang="en-US" altLang="ja-JP" sz="2000">
                <a:solidFill>
                  <a:schemeClr val="tx1"/>
                </a:solidFill>
              </a:rPr>
              <a:t>30</a:t>
            </a:r>
            <a:r>
              <a:rPr kumimoji="1" lang="ja-JP" altLang="en-US" sz="2000">
                <a:solidFill>
                  <a:schemeClr val="tx1"/>
                </a:solidFill>
              </a:rPr>
              <a:t>秒ごとに気温</a:t>
            </a:r>
            <a:r>
              <a:rPr kumimoji="1" lang="en-US" altLang="ja-JP" sz="2000">
                <a:solidFill>
                  <a:schemeClr val="tx1"/>
                </a:solidFill>
              </a:rPr>
              <a:t>/</a:t>
            </a:r>
            <a:r>
              <a:rPr kumimoji="1" lang="ja-JP" altLang="en-US" sz="2000">
                <a:solidFill>
                  <a:schemeClr val="tx1"/>
                </a:solidFill>
              </a:rPr>
              <a:t>湿度</a:t>
            </a:r>
            <a:r>
              <a:rPr kumimoji="1" lang="en-US" altLang="ja-JP" sz="2000">
                <a:solidFill>
                  <a:schemeClr val="tx1"/>
                </a:solidFill>
              </a:rPr>
              <a:t>/</a:t>
            </a:r>
            <a:r>
              <a:rPr kumimoji="1" lang="ja-JP" altLang="en-US" sz="2000">
                <a:solidFill>
                  <a:schemeClr val="tx1"/>
                </a:solidFill>
              </a:rPr>
              <a:t>水温をモニタリング</a:t>
            </a:r>
            <a:endParaRPr kumimoji="1" lang="en-US" altLang="ja-JP" sz="2000">
              <a:solidFill>
                <a:schemeClr val="tx1"/>
              </a:solidFill>
            </a:endParaRPr>
          </a:p>
        </p:txBody>
      </p:sp>
      <p:sp>
        <p:nvSpPr>
          <p:cNvPr id="16" name="正方形/長方形 15">
            <a:extLst>
              <a:ext uri="{FF2B5EF4-FFF2-40B4-BE49-F238E27FC236}">
                <a16:creationId xmlns:a16="http://schemas.microsoft.com/office/drawing/2014/main" id="{536F3E42-2565-07AC-C9C5-2AD1C08FB902}"/>
              </a:ext>
            </a:extLst>
          </p:cNvPr>
          <p:cNvSpPr/>
          <p:nvPr/>
        </p:nvSpPr>
        <p:spPr>
          <a:xfrm>
            <a:off x="8806972" y="4327432"/>
            <a:ext cx="3182954" cy="2059892"/>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ja-JP" altLang="en-US" sz="2400">
                <a:solidFill>
                  <a:schemeClr val="tx1"/>
                </a:solidFill>
              </a:rPr>
              <a:t>海水循環部</a:t>
            </a:r>
            <a:endParaRPr kumimoji="1" lang="en-US" altLang="ja-JP" sz="2400">
              <a:solidFill>
                <a:schemeClr val="tx1"/>
              </a:solidFill>
            </a:endParaRPr>
          </a:p>
          <a:p>
            <a:pPr algn="ctr">
              <a:lnSpc>
                <a:spcPct val="150000"/>
              </a:lnSpc>
            </a:pPr>
            <a:r>
              <a:rPr kumimoji="1" lang="ja-JP" altLang="en-US" sz="2000">
                <a:solidFill>
                  <a:schemeClr val="tx1"/>
                </a:solidFill>
              </a:rPr>
              <a:t>たまっている海水を</a:t>
            </a:r>
            <a:r>
              <a:rPr lang="ja-JP" altLang="en-US" sz="2000">
                <a:solidFill>
                  <a:schemeClr val="tx1"/>
                </a:solidFill>
              </a:rPr>
              <a:t>ポンプとチューブによって</a:t>
            </a:r>
            <a:endParaRPr kumimoji="1" lang="en-US" altLang="ja-JP" sz="2000">
              <a:solidFill>
                <a:schemeClr val="tx1"/>
              </a:solidFill>
            </a:endParaRPr>
          </a:p>
          <a:p>
            <a:pPr algn="ctr">
              <a:lnSpc>
                <a:spcPct val="150000"/>
              </a:lnSpc>
            </a:pPr>
            <a:r>
              <a:rPr kumimoji="1" lang="ja-JP" altLang="en-US" sz="2000">
                <a:solidFill>
                  <a:schemeClr val="tx1"/>
                </a:solidFill>
              </a:rPr>
              <a:t>ロータの位置まで運ぶ</a:t>
            </a:r>
            <a:endParaRPr kumimoji="1" lang="en-US" altLang="ja-JP" sz="2000">
              <a:solidFill>
                <a:schemeClr val="tx1"/>
              </a:solidFill>
            </a:endParaRPr>
          </a:p>
        </p:txBody>
      </p:sp>
      <p:sp>
        <p:nvSpPr>
          <p:cNvPr id="12" name="スライド番号プレースホルダー 11">
            <a:extLst>
              <a:ext uri="{FF2B5EF4-FFF2-40B4-BE49-F238E27FC236}">
                <a16:creationId xmlns:a16="http://schemas.microsoft.com/office/drawing/2014/main" id="{576F4523-F23E-A9E3-F9E3-5536A188BD56}"/>
              </a:ext>
            </a:extLst>
          </p:cNvPr>
          <p:cNvSpPr>
            <a:spLocks noGrp="1"/>
          </p:cNvSpPr>
          <p:nvPr>
            <p:ph type="sldNum" sz="quarter" idx="12"/>
          </p:nvPr>
        </p:nvSpPr>
        <p:spPr/>
        <p:txBody>
          <a:bodyPr/>
          <a:lstStyle/>
          <a:p>
            <a:fld id="{89264E58-B371-4318-9C3B-31A6ECB8ED06}" type="slidenum">
              <a:rPr kumimoji="1" lang="ja-JP" altLang="en-US" smtClean="0"/>
              <a:t>15</a:t>
            </a:fld>
            <a:endParaRPr kumimoji="1" lang="ja-JP" altLang="en-US"/>
          </a:p>
        </p:txBody>
      </p:sp>
    </p:spTree>
    <p:extLst>
      <p:ext uri="{BB962C8B-B14F-4D97-AF65-F5344CB8AC3E}">
        <p14:creationId xmlns:p14="http://schemas.microsoft.com/office/powerpoint/2010/main" val="2906636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512B99-03D3-8D75-1034-E94D75A65A64}"/>
              </a:ext>
            </a:extLst>
          </p:cNvPr>
          <p:cNvSpPr txBox="1">
            <a:spLocks/>
          </p:cNvSpPr>
          <p:nvPr/>
        </p:nvSpPr>
        <p:spPr>
          <a:xfrm>
            <a:off x="0" y="1"/>
            <a:ext cx="12192000" cy="1114424"/>
          </a:xfrm>
          <a:prstGeom prst="rect">
            <a:avLst/>
          </a:prstGeom>
          <a:solidFill>
            <a:schemeClr val="accent4">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a:t>②　作品が実現する機能</a:t>
            </a:r>
            <a:r>
              <a:rPr lang="ja-JP" altLang="en-US" sz="4000"/>
              <a:t>　ローター式海水濃縮機能</a:t>
            </a:r>
            <a:endParaRPr lang="ja-JP" altLang="en-US" sz="2400"/>
          </a:p>
        </p:txBody>
      </p:sp>
      <p:sp>
        <p:nvSpPr>
          <p:cNvPr id="4" name="テキスト ボックス 3">
            <a:extLst>
              <a:ext uri="{FF2B5EF4-FFF2-40B4-BE49-F238E27FC236}">
                <a16:creationId xmlns:a16="http://schemas.microsoft.com/office/drawing/2014/main" id="{1EE2E3C3-E62D-C5A4-F645-44C704190055}"/>
              </a:ext>
            </a:extLst>
          </p:cNvPr>
          <p:cNvSpPr txBox="1"/>
          <p:nvPr/>
        </p:nvSpPr>
        <p:spPr>
          <a:xfrm>
            <a:off x="409254" y="1265811"/>
            <a:ext cx="11373492" cy="1689245"/>
          </a:xfrm>
          <a:prstGeom prst="rect">
            <a:avLst/>
          </a:prstGeom>
          <a:noFill/>
        </p:spPr>
        <p:txBody>
          <a:bodyPr wrap="square">
            <a:spAutoFit/>
          </a:bodyPr>
          <a:lstStyle/>
          <a:p>
            <a:pPr algn="ctr">
              <a:lnSpc>
                <a:spcPct val="150000"/>
              </a:lnSpc>
            </a:pPr>
            <a:r>
              <a:rPr lang="ja-JP" altLang="en-US" sz="2400"/>
              <a:t>プロトタイプを用いて、海水濃縮実験を行いました。約</a:t>
            </a:r>
            <a:r>
              <a:rPr lang="en-US" altLang="ja-JP" sz="2400"/>
              <a:t>80</a:t>
            </a:r>
            <a:r>
              <a:rPr lang="ja-JP" altLang="en-US" sz="2400"/>
              <a:t>時間分のデータを収集し、実験では</a:t>
            </a:r>
            <a:r>
              <a:rPr lang="en-US" altLang="ja-JP" sz="2400"/>
              <a:t>4L</a:t>
            </a:r>
            <a:r>
              <a:rPr lang="ja-JP" altLang="en-US" sz="2400"/>
              <a:t>の水を</a:t>
            </a:r>
            <a:r>
              <a:rPr lang="en-US" altLang="ja-JP" sz="2400"/>
              <a:t>2</a:t>
            </a:r>
            <a:r>
              <a:rPr lang="ja-JP" altLang="en-US" sz="2400"/>
              <a:t>日で</a:t>
            </a:r>
            <a:r>
              <a:rPr lang="en-US" altLang="ja-JP" sz="2400"/>
              <a:t>3.6%</a:t>
            </a:r>
            <a:r>
              <a:rPr lang="en-US" altLang="ja-JP" sz="2400">
                <a:sym typeface="Wingdings" panose="05000000000000000000" pitchFamily="2" charset="2"/>
              </a:rPr>
              <a:t>8.2%</a:t>
            </a:r>
            <a:r>
              <a:rPr lang="ja-JP" altLang="en-US" sz="2400">
                <a:sym typeface="Wingdings" panose="05000000000000000000" pitchFamily="2" charset="2"/>
              </a:rPr>
              <a:t>まで濃縮させることに成功しました</a:t>
            </a:r>
            <a:r>
              <a:rPr lang="ja-JP" altLang="en-US" sz="2400"/>
              <a:t>（</a:t>
            </a:r>
            <a:r>
              <a:rPr lang="en-US" altLang="ja-JP" sz="2400"/>
              <a:t>2024/1/23</a:t>
            </a:r>
            <a:r>
              <a:rPr lang="ja-JP" altLang="en-US" sz="2400"/>
              <a:t>時点）。また、実機の開発も並行して行っています。</a:t>
            </a:r>
            <a:endParaRPr kumimoji="1" lang="ja-JP" altLang="en-US" sz="2400"/>
          </a:p>
        </p:txBody>
      </p:sp>
      <p:pic>
        <p:nvPicPr>
          <p:cNvPr id="13" name="図 12" descr="ベンチに座っている男性&#10;&#10;中程度の精度で自動的に生成された説明">
            <a:extLst>
              <a:ext uri="{FF2B5EF4-FFF2-40B4-BE49-F238E27FC236}">
                <a16:creationId xmlns:a16="http://schemas.microsoft.com/office/drawing/2014/main" id="{5511BD7F-BE37-CD30-07AE-EB07DD92C1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4565" y="3242610"/>
            <a:ext cx="4032070" cy="3024052"/>
          </a:xfrm>
          <a:prstGeom prst="rect">
            <a:avLst/>
          </a:prstGeom>
        </p:spPr>
      </p:pic>
      <p:pic>
        <p:nvPicPr>
          <p:cNvPr id="20" name="図 19" descr="テーブル, 机, コンピュータ が含まれている画像&#10;&#10;自動的に生成された説明">
            <a:extLst>
              <a:ext uri="{FF2B5EF4-FFF2-40B4-BE49-F238E27FC236}">
                <a16:creationId xmlns:a16="http://schemas.microsoft.com/office/drawing/2014/main" id="{1BEDEF1D-74CF-DC95-D875-AA6EEDB3ED5C}"/>
              </a:ext>
            </a:extLst>
          </p:cNvPr>
          <p:cNvPicPr>
            <a:picLocks noChangeAspect="1"/>
          </p:cNvPicPr>
          <p:nvPr/>
        </p:nvPicPr>
        <p:blipFill rotWithShape="1">
          <a:blip r:embed="rId3">
            <a:extLst>
              <a:ext uri="{28A0092B-C50C-407E-A947-70E740481C1C}">
                <a14:useLocalDpi xmlns:a14="http://schemas.microsoft.com/office/drawing/2010/main" val="0"/>
              </a:ext>
            </a:extLst>
          </a:blip>
          <a:srcRect l="17603" t="20290" r="41947" b="36030"/>
          <a:stretch/>
        </p:blipFill>
        <p:spPr>
          <a:xfrm>
            <a:off x="1565365" y="3242610"/>
            <a:ext cx="3733800" cy="3024053"/>
          </a:xfrm>
          <a:prstGeom prst="rect">
            <a:avLst/>
          </a:prstGeom>
        </p:spPr>
      </p:pic>
      <p:sp>
        <p:nvSpPr>
          <p:cNvPr id="21" name="テキスト ボックス 20">
            <a:extLst>
              <a:ext uri="{FF2B5EF4-FFF2-40B4-BE49-F238E27FC236}">
                <a16:creationId xmlns:a16="http://schemas.microsoft.com/office/drawing/2014/main" id="{DCD6F893-D819-60A5-44F3-3387A5BB4600}"/>
              </a:ext>
            </a:extLst>
          </p:cNvPr>
          <p:cNvSpPr txBox="1"/>
          <p:nvPr/>
        </p:nvSpPr>
        <p:spPr>
          <a:xfrm>
            <a:off x="1494469" y="6128419"/>
            <a:ext cx="3875592" cy="499817"/>
          </a:xfrm>
          <a:prstGeom prst="rect">
            <a:avLst/>
          </a:prstGeom>
          <a:noFill/>
        </p:spPr>
        <p:txBody>
          <a:bodyPr wrap="square">
            <a:spAutoFit/>
          </a:bodyPr>
          <a:lstStyle/>
          <a:p>
            <a:pPr algn="ctr">
              <a:lnSpc>
                <a:spcPct val="150000"/>
              </a:lnSpc>
            </a:pPr>
            <a:r>
              <a:rPr lang="ja-JP" altLang="en-US" sz="2000"/>
              <a:t>プロトタイプ実験の様子</a:t>
            </a:r>
            <a:endParaRPr kumimoji="1" lang="ja-JP" altLang="en-US" sz="2000"/>
          </a:p>
        </p:txBody>
      </p:sp>
      <p:sp>
        <p:nvSpPr>
          <p:cNvPr id="22" name="テキスト ボックス 21">
            <a:extLst>
              <a:ext uri="{FF2B5EF4-FFF2-40B4-BE49-F238E27FC236}">
                <a16:creationId xmlns:a16="http://schemas.microsoft.com/office/drawing/2014/main" id="{73B1B7C9-ABF2-84B9-6C70-D051189682C4}"/>
              </a:ext>
            </a:extLst>
          </p:cNvPr>
          <p:cNvSpPr txBox="1"/>
          <p:nvPr/>
        </p:nvSpPr>
        <p:spPr>
          <a:xfrm>
            <a:off x="6672804" y="6135003"/>
            <a:ext cx="3875592" cy="499817"/>
          </a:xfrm>
          <a:prstGeom prst="rect">
            <a:avLst/>
          </a:prstGeom>
          <a:noFill/>
        </p:spPr>
        <p:txBody>
          <a:bodyPr wrap="square">
            <a:spAutoFit/>
          </a:bodyPr>
          <a:lstStyle/>
          <a:p>
            <a:pPr algn="ctr">
              <a:lnSpc>
                <a:spcPct val="150000"/>
              </a:lnSpc>
            </a:pPr>
            <a:r>
              <a:rPr lang="ja-JP" altLang="en-US" sz="2000"/>
              <a:t>製作中の実機</a:t>
            </a:r>
            <a:endParaRPr kumimoji="1" lang="ja-JP" altLang="en-US" sz="2000"/>
          </a:p>
        </p:txBody>
      </p:sp>
      <p:sp>
        <p:nvSpPr>
          <p:cNvPr id="6" name="スライド番号プレースホルダー 5">
            <a:extLst>
              <a:ext uri="{FF2B5EF4-FFF2-40B4-BE49-F238E27FC236}">
                <a16:creationId xmlns:a16="http://schemas.microsoft.com/office/drawing/2014/main" id="{01A6872E-5397-C800-D907-05F407478CDD}"/>
              </a:ext>
            </a:extLst>
          </p:cNvPr>
          <p:cNvSpPr>
            <a:spLocks noGrp="1"/>
          </p:cNvSpPr>
          <p:nvPr>
            <p:ph type="sldNum" sz="quarter" idx="12"/>
          </p:nvPr>
        </p:nvSpPr>
        <p:spPr/>
        <p:txBody>
          <a:bodyPr/>
          <a:lstStyle/>
          <a:p>
            <a:fld id="{89264E58-B371-4318-9C3B-31A6ECB8ED06}" type="slidenum">
              <a:rPr kumimoji="1" lang="ja-JP" altLang="en-US" smtClean="0"/>
              <a:t>16</a:t>
            </a:fld>
            <a:endParaRPr kumimoji="1" lang="ja-JP" altLang="en-US"/>
          </a:p>
        </p:txBody>
      </p:sp>
    </p:spTree>
    <p:extLst>
      <p:ext uri="{BB962C8B-B14F-4D97-AF65-F5344CB8AC3E}">
        <p14:creationId xmlns:p14="http://schemas.microsoft.com/office/powerpoint/2010/main" val="2341296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512B99-03D3-8D75-1034-E94D75A65A64}"/>
              </a:ext>
            </a:extLst>
          </p:cNvPr>
          <p:cNvSpPr txBox="1">
            <a:spLocks/>
          </p:cNvSpPr>
          <p:nvPr/>
        </p:nvSpPr>
        <p:spPr>
          <a:xfrm>
            <a:off x="0" y="0"/>
            <a:ext cx="12192000" cy="1114424"/>
          </a:xfrm>
          <a:prstGeom prst="rect">
            <a:avLst/>
          </a:prstGeom>
          <a:solidFill>
            <a:schemeClr val="accent4">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lnSpc>
                <a:spcPct val="100000"/>
              </a:lnSpc>
            </a:pPr>
            <a:r>
              <a:rPr lang="ja-JP" altLang="en-US" sz="2400"/>
              <a:t>③　システムの構成</a:t>
            </a:r>
            <a:r>
              <a:rPr lang="ja-JP" altLang="en-US" sz="4000"/>
              <a:t>　ローター式海水濃縮機能</a:t>
            </a:r>
            <a:endParaRPr lang="en-US" altLang="ja-JP" sz="2400"/>
          </a:p>
        </p:txBody>
      </p:sp>
      <p:grpSp>
        <p:nvGrpSpPr>
          <p:cNvPr id="22" name="グループ化 21">
            <a:extLst>
              <a:ext uri="{FF2B5EF4-FFF2-40B4-BE49-F238E27FC236}">
                <a16:creationId xmlns:a16="http://schemas.microsoft.com/office/drawing/2014/main" id="{77DD624E-39B3-D22E-2946-F8E0324512DB}"/>
              </a:ext>
            </a:extLst>
          </p:cNvPr>
          <p:cNvGrpSpPr/>
          <p:nvPr/>
        </p:nvGrpSpPr>
        <p:grpSpPr>
          <a:xfrm>
            <a:off x="2606022" y="1499291"/>
            <a:ext cx="4618174" cy="2903731"/>
            <a:chOff x="4316276" y="2457317"/>
            <a:chExt cx="4618174" cy="2903731"/>
          </a:xfrm>
        </p:grpSpPr>
        <p:sp>
          <p:nvSpPr>
            <p:cNvPr id="7" name="正方形/長方形 6">
              <a:extLst>
                <a:ext uri="{FF2B5EF4-FFF2-40B4-BE49-F238E27FC236}">
                  <a16:creationId xmlns:a16="http://schemas.microsoft.com/office/drawing/2014/main" id="{706F6701-AC56-7B22-ED5F-9E4847E3B276}"/>
                </a:ext>
              </a:extLst>
            </p:cNvPr>
            <p:cNvSpPr/>
            <p:nvPr/>
          </p:nvSpPr>
          <p:spPr>
            <a:xfrm>
              <a:off x="5170075" y="2830196"/>
              <a:ext cx="3764375" cy="2530852"/>
            </a:xfrm>
            <a:prstGeom prst="rect">
              <a:avLst/>
            </a:prstGeom>
            <a:noFill/>
            <a:ln w="1905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kumimoji="1" lang="ja-JP" altLang="en-US">
                <a:solidFill>
                  <a:schemeClr val="tx1"/>
                </a:solidFill>
              </a:endParaRPr>
            </a:p>
          </p:txBody>
        </p:sp>
        <p:pic>
          <p:nvPicPr>
            <p:cNvPr id="1026" name="Picture 2" descr="ＢＭＥ２８０使用 温湿度・気圧センサモジュールキット: センサ一般 秋月電子通商-電子部品・ネット通販 さん">
              <a:extLst>
                <a:ext uri="{FF2B5EF4-FFF2-40B4-BE49-F238E27FC236}">
                  <a16:creationId xmlns:a16="http://schemas.microsoft.com/office/drawing/2014/main" id="{35720F9F-D647-628D-B2A9-DD647B90DFD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4124" b="98969" l="9653" r="88803">
                          <a14:foregroundMark x1="33977" y1="12371" x2="45946" y2="10309"/>
                          <a14:foregroundMark x1="35135" y1="7732" x2="42857" y2="7216"/>
                          <a14:foregroundMark x1="35135" y1="5670" x2="38996" y2="4639"/>
                          <a14:foregroundMark x1="24710" y1="48454" x2="24324" y2="50515"/>
                          <a14:foregroundMark x1="33205" y1="53093" x2="32432" y2="56701"/>
                          <a14:foregroundMark x1="15830" y1="76804" x2="16602" y2="75258"/>
                          <a14:foregroundMark x1="26255" y1="44330" x2="28571" y2="39175"/>
                          <a14:foregroundMark x1="57529" y1="61340" x2="59459" y2="56186"/>
                          <a14:foregroundMark x1="52124" y1="58247" x2="56371" y2="59278"/>
                          <a14:foregroundMark x1="47104" y1="93299" x2="54440" y2="70619"/>
                          <a14:foregroundMark x1="38996" y1="89691" x2="47876" y2="64433"/>
                          <a14:foregroundMark x1="31660" y1="85052" x2="40541" y2="61340"/>
                          <a14:foregroundMark x1="23166" y1="81443" x2="33591" y2="55670"/>
                          <a14:foregroundMark x1="15830" y1="76804" x2="24710" y2="53608"/>
                          <a14:foregroundMark x1="54826" y1="98969" x2="62934" y2="73711"/>
                          <a14:backgroundMark x1="45946" y1="98454" x2="48263" y2="99485"/>
                          <a14:backgroundMark x1="49421" y1="98454" x2="50965" y2="98969"/>
                          <a14:backgroundMark x1="50965" y1="96392" x2="56371" y2="79897"/>
                          <a14:backgroundMark x1="42471" y1="91753" x2="44788" y2="85052"/>
                          <a14:backgroundMark x1="33591" y1="89691" x2="37452" y2="84021"/>
                          <a14:backgroundMark x1="36680" y1="85052" x2="39382" y2="77320"/>
                          <a14:backgroundMark x1="38224" y1="80928" x2="42085" y2="68557"/>
                          <a14:backgroundMark x1="40541" y1="73196" x2="42085" y2="67526"/>
                          <a14:backgroundMark x1="40927" y1="71649" x2="41699" y2="67010"/>
                          <a14:backgroundMark x1="27413" y1="83505" x2="30888" y2="74227"/>
                          <a14:backgroundMark x1="16988" y1="81959" x2="22008" y2="69588"/>
                          <a14:backgroundMark x1="22008" y1="71649" x2="26255" y2="60309"/>
                          <a14:backgroundMark x1="29730" y1="77320" x2="33977" y2="64433"/>
                        </a14:backgroundRemoval>
                      </a14:imgEffect>
                    </a14:imgLayer>
                  </a14:imgProps>
                </a:ext>
                <a:ext uri="{28A0092B-C50C-407E-A947-70E740481C1C}">
                  <a14:useLocalDpi xmlns:a14="http://schemas.microsoft.com/office/drawing/2010/main" val="0"/>
                </a:ext>
              </a:extLst>
            </a:blip>
            <a:srcRect/>
            <a:stretch>
              <a:fillRect/>
            </a:stretch>
          </p:blipFill>
          <p:spPr bwMode="auto">
            <a:xfrm>
              <a:off x="5553732" y="2963591"/>
              <a:ext cx="898045" cy="67266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4A1994C-4C8C-A469-6C71-8CCBC511573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990" b="89910" l="9990" r="93506">
                          <a14:foregroundMark x1="55544" y1="73526" x2="60939" y2="79221"/>
                          <a14:foregroundMark x1="60939" y1="79221" x2="59441" y2="70729"/>
                          <a14:foregroundMark x1="59441" y1="70729" x2="55544" y2="74525"/>
                          <a14:foregroundMark x1="79421" y1="46154" x2="85415" y2="46054"/>
                          <a14:foregroundMark x1="78322" y1="58741" x2="81319" y2="60639"/>
                          <a14:foregroundMark x1="93007" y1="52048" x2="93506" y2="55145"/>
                          <a14:foregroundMark x1="63037" y1="82717" x2="65834" y2="81019"/>
                          <a14:foregroundMark x1="56244" y1="68132" x2="56444" y2="67433"/>
                          <a14:foregroundMark x1="79121" y1="70330" x2="79321" y2="70330"/>
                          <a14:foregroundMark x1="78921" y1="70529" x2="77423" y2="71628"/>
                          <a14:foregroundMark x1="77522" y1="71528" x2="75724" y2="72627"/>
                          <a14:foregroundMark x1="75624" y1="72727" x2="77323" y2="74326"/>
                          <a14:foregroundMark x1="77423" y1="74426" x2="79820" y2="72827"/>
                          <a14:foregroundMark x1="79720" y1="73027" x2="80819" y2="72128"/>
                          <a14:backgroundMark x1="18981" y1="48252" x2="19580" y2="49051"/>
                          <a14:backgroundMark x1="50150" y1="58641" x2="53047" y2="57243"/>
                          <a14:backgroundMark x1="56743" y1="55045" x2="59041" y2="53247"/>
                          <a14:backgroundMark x1="62737" y1="31968" x2="62737" y2="32867"/>
                          <a14:backgroundMark x1="21678" y1="22378" x2="22577" y2="21279"/>
                          <a14:backgroundMark x1="23976" y1="19980" x2="24975" y2="19481"/>
                          <a14:backgroundMark x1="24276" y1="19980" x2="25574" y2="19281"/>
                          <a14:backgroundMark x1="24575" y1="19580" x2="26474" y2="18382"/>
                          <a14:backgroundMark x1="21878" y1="21279" x2="19980" y2="23576"/>
                          <a14:backgroundMark x1="20679" y1="22877" x2="19181" y2="24476"/>
                        </a14:backgroundRemoval>
                      </a14:imgEffect>
                    </a14:imgLayer>
                  </a14:imgProps>
                </a:ext>
                <a:ext uri="{28A0092B-C50C-407E-A947-70E740481C1C}">
                  <a14:useLocalDpi xmlns:a14="http://schemas.microsoft.com/office/drawing/2010/main" val="0"/>
                </a:ext>
              </a:extLst>
            </a:blip>
            <a:srcRect/>
            <a:stretch>
              <a:fillRect/>
            </a:stretch>
          </p:blipFill>
          <p:spPr bwMode="auto">
            <a:xfrm>
              <a:off x="5553732" y="3956234"/>
              <a:ext cx="1043447" cy="104344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eeed Studio XIAO ESP32S3 — スイッチサイエンス さん">
              <a:extLst>
                <a:ext uri="{FF2B5EF4-FFF2-40B4-BE49-F238E27FC236}">
                  <a16:creationId xmlns:a16="http://schemas.microsoft.com/office/drawing/2014/main" id="{2F1E0F9F-8D61-CBBC-6B99-543D5E88C28C}"/>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9778" b="89778" l="6667" r="91556">
                          <a14:foregroundMark x1="90667" y1="46222" x2="90667" y2="46222"/>
                          <a14:foregroundMark x1="8889" y1="53778" x2="8889" y2="53778"/>
                          <a14:foregroundMark x1="28889" y1="72000" x2="28889" y2="72000"/>
                          <a14:foregroundMark x1="26222" y1="69778" x2="26222" y2="69778"/>
                          <a14:foregroundMark x1="23111" y1="67111" x2="23111" y2="67111"/>
                          <a14:foregroundMark x1="17333" y1="64889" x2="17333" y2="64889"/>
                          <a14:foregroundMark x1="9778" y1="59111" x2="9778" y2="59111"/>
                          <a14:foregroundMark x1="7111" y1="56000" x2="7111" y2="56000"/>
                          <a14:foregroundMark x1="36000" y1="78222" x2="36000" y2="78222"/>
                          <a14:foregroundMark x1="39111" y1="80889" x2="39111" y2="80889"/>
                          <a14:foregroundMark x1="32889" y1="76889" x2="32889" y2="76889"/>
                          <a14:foregroundMark x1="27111" y1="72000" x2="27111" y2="72000"/>
                          <a14:foregroundMark x1="35556" y1="79111" x2="35556" y2="79111"/>
                          <a14:foregroundMark x1="40444" y1="82222" x2="40444" y2="82222"/>
                          <a14:foregroundMark x1="23111" y1="69333" x2="23111" y2="69333"/>
                          <a14:foregroundMark x1="91556" y1="50222" x2="91556" y2="50222"/>
                        </a14:backgroundRemoval>
                      </a14:imgEffect>
                    </a14:imgLayer>
                  </a14:imgProps>
                </a:ext>
                <a:ext uri="{28A0092B-C50C-407E-A947-70E740481C1C}">
                  <a14:useLocalDpi xmlns:a14="http://schemas.microsoft.com/office/drawing/2010/main" val="0"/>
                </a:ext>
              </a:extLst>
            </a:blip>
            <a:srcRect/>
            <a:stretch>
              <a:fillRect/>
            </a:stretch>
          </p:blipFill>
          <p:spPr bwMode="auto">
            <a:xfrm>
              <a:off x="7457892" y="3017530"/>
              <a:ext cx="1237456" cy="1237456"/>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749BC73D-F284-92F2-78CB-9FDC7BEED09A}"/>
                </a:ext>
              </a:extLst>
            </p:cNvPr>
            <p:cNvSpPr txBox="1"/>
            <p:nvPr/>
          </p:nvSpPr>
          <p:spPr>
            <a:xfrm>
              <a:off x="5170075" y="3606807"/>
              <a:ext cx="2031325" cy="369332"/>
            </a:xfrm>
            <a:prstGeom prst="rect">
              <a:avLst/>
            </a:prstGeom>
            <a:noFill/>
          </p:spPr>
          <p:txBody>
            <a:bodyPr wrap="none" rtlCol="0">
              <a:spAutoFit/>
            </a:bodyPr>
            <a:lstStyle/>
            <a:p>
              <a:r>
                <a:rPr kumimoji="1" lang="ja-JP" altLang="en-US"/>
                <a:t>温湿度気圧センサ</a:t>
              </a:r>
            </a:p>
          </p:txBody>
        </p:sp>
        <p:sp>
          <p:nvSpPr>
            <p:cNvPr id="10" name="テキスト ボックス 9">
              <a:extLst>
                <a:ext uri="{FF2B5EF4-FFF2-40B4-BE49-F238E27FC236}">
                  <a16:creationId xmlns:a16="http://schemas.microsoft.com/office/drawing/2014/main" id="{B2E90A37-542F-5D37-E21D-753C2799653E}"/>
                </a:ext>
              </a:extLst>
            </p:cNvPr>
            <p:cNvSpPr txBox="1"/>
            <p:nvPr/>
          </p:nvSpPr>
          <p:spPr>
            <a:xfrm>
              <a:off x="5406041" y="4887032"/>
              <a:ext cx="1338828" cy="369332"/>
            </a:xfrm>
            <a:prstGeom prst="rect">
              <a:avLst/>
            </a:prstGeom>
            <a:noFill/>
          </p:spPr>
          <p:txBody>
            <a:bodyPr wrap="none" rtlCol="0">
              <a:spAutoFit/>
            </a:bodyPr>
            <a:lstStyle/>
            <a:p>
              <a:r>
                <a:rPr lang="ja-JP" altLang="en-US"/>
                <a:t>水温センサ</a:t>
              </a:r>
              <a:endParaRPr kumimoji="1" lang="ja-JP" altLang="en-US"/>
            </a:p>
          </p:txBody>
        </p:sp>
        <p:sp>
          <p:nvSpPr>
            <p:cNvPr id="11" name="テキスト ボックス 10">
              <a:extLst>
                <a:ext uri="{FF2B5EF4-FFF2-40B4-BE49-F238E27FC236}">
                  <a16:creationId xmlns:a16="http://schemas.microsoft.com/office/drawing/2014/main" id="{C3BFEC0A-38A4-C1A0-1805-4E73E1F0EAC6}"/>
                </a:ext>
              </a:extLst>
            </p:cNvPr>
            <p:cNvSpPr txBox="1"/>
            <p:nvPr/>
          </p:nvSpPr>
          <p:spPr>
            <a:xfrm>
              <a:off x="7364709" y="4025417"/>
              <a:ext cx="1460656" cy="369332"/>
            </a:xfrm>
            <a:prstGeom prst="rect">
              <a:avLst/>
            </a:prstGeom>
            <a:noFill/>
          </p:spPr>
          <p:txBody>
            <a:bodyPr wrap="none" rtlCol="0">
              <a:spAutoFit/>
            </a:bodyPr>
            <a:lstStyle/>
            <a:p>
              <a:r>
                <a:rPr lang="en-US" altLang="ja-JP"/>
                <a:t>xiao esp32s3</a:t>
              </a:r>
              <a:endParaRPr kumimoji="1" lang="ja-JP" altLang="en-US"/>
            </a:p>
          </p:txBody>
        </p:sp>
        <p:sp>
          <p:nvSpPr>
            <p:cNvPr id="12" name="テキスト ボックス 11">
              <a:extLst>
                <a:ext uri="{FF2B5EF4-FFF2-40B4-BE49-F238E27FC236}">
                  <a16:creationId xmlns:a16="http://schemas.microsoft.com/office/drawing/2014/main" id="{8EE01B2C-0232-E37B-6524-F7EEE6726575}"/>
                </a:ext>
              </a:extLst>
            </p:cNvPr>
            <p:cNvSpPr txBox="1"/>
            <p:nvPr/>
          </p:nvSpPr>
          <p:spPr>
            <a:xfrm>
              <a:off x="5170075" y="2457317"/>
              <a:ext cx="2031325" cy="369332"/>
            </a:xfrm>
            <a:prstGeom prst="rect">
              <a:avLst/>
            </a:prstGeom>
            <a:noFill/>
          </p:spPr>
          <p:txBody>
            <a:bodyPr wrap="none" rtlCol="0">
              <a:spAutoFit/>
            </a:bodyPr>
            <a:lstStyle/>
            <a:p>
              <a:r>
                <a:rPr lang="ja-JP" altLang="en-US"/>
                <a:t>センサモジュール</a:t>
              </a:r>
              <a:endParaRPr kumimoji="1" lang="ja-JP" altLang="en-US"/>
            </a:p>
          </p:txBody>
        </p:sp>
        <p:cxnSp>
          <p:nvCxnSpPr>
            <p:cNvPr id="15" name="直線矢印コネクタ 14">
              <a:extLst>
                <a:ext uri="{FF2B5EF4-FFF2-40B4-BE49-F238E27FC236}">
                  <a16:creationId xmlns:a16="http://schemas.microsoft.com/office/drawing/2014/main" id="{7058876C-82AF-BB0E-C7CF-3F5F1176CBCC}"/>
                </a:ext>
              </a:extLst>
            </p:cNvPr>
            <p:cNvCxnSpPr>
              <a:cxnSpLocks/>
            </p:cNvCxnSpPr>
            <p:nvPr/>
          </p:nvCxnSpPr>
          <p:spPr>
            <a:xfrm flipV="1">
              <a:off x="4316276" y="3299924"/>
              <a:ext cx="802174" cy="615789"/>
            </a:xfrm>
            <a:prstGeom prst="straightConnector1">
              <a:avLst/>
            </a:prstGeom>
            <a:ln w="190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789F48E9-8A99-4D21-CADF-861731B6F74E}"/>
                </a:ext>
              </a:extLst>
            </p:cNvPr>
            <p:cNvCxnSpPr>
              <a:cxnSpLocks/>
            </p:cNvCxnSpPr>
            <p:nvPr/>
          </p:nvCxnSpPr>
          <p:spPr>
            <a:xfrm>
              <a:off x="6581286" y="3390413"/>
              <a:ext cx="892499" cy="99327"/>
            </a:xfrm>
            <a:prstGeom prst="straightConnector1">
              <a:avLst/>
            </a:prstGeom>
            <a:ln w="190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5FEC4E00-8BB3-4420-5B1A-4D3661C65D93}"/>
                </a:ext>
              </a:extLst>
            </p:cNvPr>
            <p:cNvCxnSpPr>
              <a:cxnSpLocks/>
            </p:cNvCxnSpPr>
            <p:nvPr/>
          </p:nvCxnSpPr>
          <p:spPr>
            <a:xfrm flipV="1">
              <a:off x="6676604" y="3827330"/>
              <a:ext cx="797181" cy="683160"/>
            </a:xfrm>
            <a:prstGeom prst="straightConnector1">
              <a:avLst/>
            </a:prstGeom>
            <a:ln w="190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1036" name="Picture 12" descr="IT初心者向け】読めばすぐわかる！クラウドってなに？ さん">
            <a:extLst>
              <a:ext uri="{FF2B5EF4-FFF2-40B4-BE49-F238E27FC236}">
                <a16:creationId xmlns:a16="http://schemas.microsoft.com/office/drawing/2014/main" id="{89E69E97-64F0-4A2C-B87E-14061029EB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84552" y="1976350"/>
            <a:ext cx="1700612" cy="798458"/>
          </a:xfrm>
          <a:prstGeom prst="rect">
            <a:avLst/>
          </a:prstGeom>
          <a:noFill/>
          <a:extLst>
            <a:ext uri="{909E8E84-426E-40DD-AFC4-6F175D3DCCD1}">
              <a14:hiddenFill xmlns:a14="http://schemas.microsoft.com/office/drawing/2010/main">
                <a:solidFill>
                  <a:srgbClr val="FFFFFF"/>
                </a:solidFill>
              </a14:hiddenFill>
            </a:ext>
          </a:extLst>
        </p:spPr>
      </p:pic>
      <p:sp>
        <p:nvSpPr>
          <p:cNvPr id="23" name="テキスト ボックス 22">
            <a:extLst>
              <a:ext uri="{FF2B5EF4-FFF2-40B4-BE49-F238E27FC236}">
                <a16:creationId xmlns:a16="http://schemas.microsoft.com/office/drawing/2014/main" id="{C98371F4-0827-4EE4-B7B7-325F48E34E09}"/>
              </a:ext>
            </a:extLst>
          </p:cNvPr>
          <p:cNvSpPr txBox="1"/>
          <p:nvPr/>
        </p:nvSpPr>
        <p:spPr>
          <a:xfrm>
            <a:off x="7806967" y="2805756"/>
            <a:ext cx="4086931" cy="923330"/>
          </a:xfrm>
          <a:prstGeom prst="rect">
            <a:avLst/>
          </a:prstGeom>
          <a:noFill/>
        </p:spPr>
        <p:txBody>
          <a:bodyPr wrap="square" rtlCol="0">
            <a:spAutoFit/>
          </a:bodyPr>
          <a:lstStyle/>
          <a:p>
            <a:pPr algn="ctr"/>
            <a:r>
              <a:rPr kumimoji="1" lang="en-US" altLang="ja-JP"/>
              <a:t>Ambient</a:t>
            </a:r>
          </a:p>
          <a:p>
            <a:pPr algn="ctr"/>
            <a:r>
              <a:rPr lang="en-US" altLang="ja-JP"/>
              <a:t>IoT</a:t>
            </a:r>
            <a:r>
              <a:rPr lang="ja-JP" altLang="en-US"/>
              <a:t>データ可視サービスを用いて、データをクラウド上に蓄積、可視化</a:t>
            </a:r>
            <a:endParaRPr kumimoji="1" lang="en-US" altLang="ja-JP"/>
          </a:p>
        </p:txBody>
      </p:sp>
      <p:pic>
        <p:nvPicPr>
          <p:cNvPr id="1040" name="Picture 16" descr="サーバー（英語表記：server）とは | 東阪電子機器 さん">
            <a:extLst>
              <a:ext uri="{FF2B5EF4-FFF2-40B4-BE49-F238E27FC236}">
                <a16:creationId xmlns:a16="http://schemas.microsoft.com/office/drawing/2014/main" id="{F15CE559-6FCE-4A41-B2EF-9651510E4457}"/>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1778" b="96444" l="9778" r="89778">
                        <a14:foregroundMark x1="36444" y1="15111" x2="52444" y2="11111"/>
                        <a14:foregroundMark x1="24889" y1="90222" x2="49333" y2="92000"/>
                        <a14:foregroundMark x1="28444" y1="18667" x2="58667" y2="12444"/>
                        <a14:foregroundMark x1="58667" y1="12444" x2="63556" y2="17778"/>
                        <a14:foregroundMark x1="38222" y1="11111" x2="64000" y2="10667"/>
                        <a14:foregroundMark x1="64000" y1="10667" x2="60000" y2="18222"/>
                        <a14:foregroundMark x1="36000" y1="10667" x2="58667" y2="13333"/>
                        <a14:foregroundMark x1="50222" y1="5778" x2="50222" y2="5778"/>
                        <a14:foregroundMark x1="50222" y1="1778" x2="50222" y2="1778"/>
                        <a14:foregroundMark x1="40889" y1="96444" x2="40889" y2="96444"/>
                      </a14:backgroundRemoval>
                    </a14:imgEffect>
                  </a14:imgLayer>
                </a14:imgProps>
              </a:ext>
              <a:ext uri="{28A0092B-C50C-407E-A947-70E740481C1C}">
                <a14:useLocalDpi xmlns:a14="http://schemas.microsoft.com/office/drawing/2010/main" val="0"/>
              </a:ext>
            </a:extLst>
          </a:blip>
          <a:srcRect/>
          <a:stretch>
            <a:fillRect/>
          </a:stretch>
        </p:blipFill>
        <p:spPr bwMode="auto">
          <a:xfrm>
            <a:off x="7780111" y="4405899"/>
            <a:ext cx="1396051" cy="1396051"/>
          </a:xfrm>
          <a:prstGeom prst="rect">
            <a:avLst/>
          </a:prstGeom>
          <a:noFill/>
          <a:extLst>
            <a:ext uri="{909E8E84-426E-40DD-AFC4-6F175D3DCCD1}">
              <a14:hiddenFill xmlns:a14="http://schemas.microsoft.com/office/drawing/2010/main">
                <a:solidFill>
                  <a:srgbClr val="FFFFFF"/>
                </a:solidFill>
              </a14:hiddenFill>
            </a:ext>
          </a:extLst>
        </p:spPr>
      </p:pic>
      <p:sp>
        <p:nvSpPr>
          <p:cNvPr id="24" name="正方形/長方形 23">
            <a:extLst>
              <a:ext uri="{FF2B5EF4-FFF2-40B4-BE49-F238E27FC236}">
                <a16:creationId xmlns:a16="http://schemas.microsoft.com/office/drawing/2014/main" id="{E77D4447-5B90-9DDA-A85C-EFA7C36C061D}"/>
              </a:ext>
            </a:extLst>
          </p:cNvPr>
          <p:cNvSpPr/>
          <p:nvPr/>
        </p:nvSpPr>
        <p:spPr>
          <a:xfrm>
            <a:off x="7659477" y="1868624"/>
            <a:ext cx="4350763" cy="4220598"/>
          </a:xfrm>
          <a:prstGeom prst="rect">
            <a:avLst/>
          </a:prstGeom>
          <a:noFill/>
          <a:ln w="1905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kumimoji="1" lang="ja-JP" altLang="en-US">
              <a:solidFill>
                <a:schemeClr val="tx1"/>
              </a:solidFill>
            </a:endParaRPr>
          </a:p>
        </p:txBody>
      </p:sp>
      <p:cxnSp>
        <p:nvCxnSpPr>
          <p:cNvPr id="33" name="直線矢印コネクタ 32">
            <a:extLst>
              <a:ext uri="{FF2B5EF4-FFF2-40B4-BE49-F238E27FC236}">
                <a16:creationId xmlns:a16="http://schemas.microsoft.com/office/drawing/2014/main" id="{9DE57455-2F54-3A3A-9190-F569CA5CA2C1}"/>
              </a:ext>
            </a:extLst>
          </p:cNvPr>
          <p:cNvCxnSpPr>
            <a:cxnSpLocks/>
          </p:cNvCxnSpPr>
          <p:nvPr/>
        </p:nvCxnSpPr>
        <p:spPr>
          <a:xfrm>
            <a:off x="7005642" y="2625264"/>
            <a:ext cx="1850681" cy="2969"/>
          </a:xfrm>
          <a:prstGeom prst="straightConnector1">
            <a:avLst/>
          </a:prstGeom>
          <a:ln w="190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FDAC56D7-DA33-0760-D736-4496DA5880FE}"/>
              </a:ext>
            </a:extLst>
          </p:cNvPr>
          <p:cNvCxnSpPr>
            <a:cxnSpLocks/>
          </p:cNvCxnSpPr>
          <p:nvPr/>
        </p:nvCxnSpPr>
        <p:spPr>
          <a:xfrm>
            <a:off x="9879461" y="3727068"/>
            <a:ext cx="0" cy="386604"/>
          </a:xfrm>
          <a:prstGeom prst="straightConnector1">
            <a:avLst/>
          </a:prstGeom>
          <a:ln w="190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034245FB-EF9F-4793-E4A0-F93DC8780322}"/>
              </a:ext>
            </a:extLst>
          </p:cNvPr>
          <p:cNvCxnSpPr>
            <a:cxnSpLocks/>
          </p:cNvCxnSpPr>
          <p:nvPr/>
        </p:nvCxnSpPr>
        <p:spPr>
          <a:xfrm flipH="1">
            <a:off x="6802288" y="5493950"/>
            <a:ext cx="1080458" cy="0"/>
          </a:xfrm>
          <a:prstGeom prst="straightConnector1">
            <a:avLst/>
          </a:prstGeom>
          <a:ln w="190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6" name="グループ化 45">
            <a:extLst>
              <a:ext uri="{FF2B5EF4-FFF2-40B4-BE49-F238E27FC236}">
                <a16:creationId xmlns:a16="http://schemas.microsoft.com/office/drawing/2014/main" id="{F40C7A23-1C46-3252-629D-40358D467484}"/>
              </a:ext>
            </a:extLst>
          </p:cNvPr>
          <p:cNvGrpSpPr/>
          <p:nvPr/>
        </p:nvGrpSpPr>
        <p:grpSpPr>
          <a:xfrm>
            <a:off x="2344222" y="4450276"/>
            <a:ext cx="4879974" cy="1648676"/>
            <a:chOff x="4054476" y="2457317"/>
            <a:chExt cx="4879974" cy="1648676"/>
          </a:xfrm>
        </p:grpSpPr>
        <p:sp>
          <p:nvSpPr>
            <p:cNvPr id="47" name="正方形/長方形 46">
              <a:extLst>
                <a:ext uri="{FF2B5EF4-FFF2-40B4-BE49-F238E27FC236}">
                  <a16:creationId xmlns:a16="http://schemas.microsoft.com/office/drawing/2014/main" id="{5E64F035-4722-F86D-C900-A309DF5ADB37}"/>
                </a:ext>
              </a:extLst>
            </p:cNvPr>
            <p:cNvSpPr/>
            <p:nvPr/>
          </p:nvSpPr>
          <p:spPr>
            <a:xfrm>
              <a:off x="5170075" y="2830196"/>
              <a:ext cx="3764375" cy="1266066"/>
            </a:xfrm>
            <a:prstGeom prst="rect">
              <a:avLst/>
            </a:prstGeom>
            <a:noFill/>
            <a:ln w="19050">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kumimoji="1" lang="ja-JP" altLang="en-US">
                <a:solidFill>
                  <a:schemeClr val="tx1"/>
                </a:solidFill>
              </a:endParaRPr>
            </a:p>
          </p:txBody>
        </p:sp>
        <p:pic>
          <p:nvPicPr>
            <p:cNvPr id="50" name="Picture 10" descr="Seeed Studio XIAO ESP32S3 — スイッチサイエンス さん">
              <a:extLst>
                <a:ext uri="{FF2B5EF4-FFF2-40B4-BE49-F238E27FC236}">
                  <a16:creationId xmlns:a16="http://schemas.microsoft.com/office/drawing/2014/main" id="{FD656682-E2B5-4BE8-A347-69885D89E58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9778" b="89778" l="6667" r="91556">
                          <a14:foregroundMark x1="90667" y1="46222" x2="90667" y2="46222"/>
                          <a14:foregroundMark x1="8889" y1="53778" x2="8889" y2="53778"/>
                          <a14:foregroundMark x1="28889" y1="72000" x2="28889" y2="72000"/>
                          <a14:foregroundMark x1="26222" y1="69778" x2="26222" y2="69778"/>
                          <a14:foregroundMark x1="23111" y1="67111" x2="23111" y2="67111"/>
                          <a14:foregroundMark x1="17333" y1="64889" x2="17333" y2="64889"/>
                          <a14:foregroundMark x1="9778" y1="59111" x2="9778" y2="59111"/>
                          <a14:foregroundMark x1="7111" y1="56000" x2="7111" y2="56000"/>
                          <a14:foregroundMark x1="36000" y1="78222" x2="36000" y2="78222"/>
                          <a14:foregroundMark x1="39111" y1="80889" x2="39111" y2="80889"/>
                          <a14:foregroundMark x1="32889" y1="76889" x2="32889" y2="76889"/>
                          <a14:foregroundMark x1="27111" y1="72000" x2="27111" y2="72000"/>
                          <a14:foregroundMark x1="35556" y1="79111" x2="35556" y2="79111"/>
                          <a14:foregroundMark x1="40444" y1="82222" x2="40444" y2="82222"/>
                          <a14:foregroundMark x1="23111" y1="69333" x2="23111" y2="69333"/>
                          <a14:foregroundMark x1="91556" y1="50222" x2="91556" y2="50222"/>
                        </a14:backgroundRemoval>
                      </a14:imgEffect>
                    </a14:imgLayer>
                  </a14:imgProps>
                </a:ext>
                <a:ext uri="{28A0092B-C50C-407E-A947-70E740481C1C}">
                  <a14:useLocalDpi xmlns:a14="http://schemas.microsoft.com/office/drawing/2010/main" val="0"/>
                </a:ext>
              </a:extLst>
            </a:blip>
            <a:srcRect/>
            <a:stretch>
              <a:fillRect/>
            </a:stretch>
          </p:blipFill>
          <p:spPr bwMode="auto">
            <a:xfrm>
              <a:off x="7210731" y="2868537"/>
              <a:ext cx="1237456" cy="1237456"/>
            </a:xfrm>
            <a:prstGeom prst="rect">
              <a:avLst/>
            </a:prstGeom>
            <a:noFill/>
            <a:extLst>
              <a:ext uri="{909E8E84-426E-40DD-AFC4-6F175D3DCCD1}">
                <a14:hiddenFill xmlns:a14="http://schemas.microsoft.com/office/drawing/2010/main">
                  <a:solidFill>
                    <a:srgbClr val="FFFFFF"/>
                  </a:solidFill>
                </a14:hiddenFill>
              </a:ext>
            </a:extLst>
          </p:spPr>
        </p:pic>
        <p:sp>
          <p:nvSpPr>
            <p:cNvPr id="54" name="テキスト ボックス 53">
              <a:extLst>
                <a:ext uri="{FF2B5EF4-FFF2-40B4-BE49-F238E27FC236}">
                  <a16:creationId xmlns:a16="http://schemas.microsoft.com/office/drawing/2014/main" id="{4FF5F5D4-8583-085D-313F-B36089934494}"/>
                </a:ext>
              </a:extLst>
            </p:cNvPr>
            <p:cNvSpPr txBox="1"/>
            <p:nvPr/>
          </p:nvSpPr>
          <p:spPr>
            <a:xfrm>
              <a:off x="5170075" y="2457317"/>
              <a:ext cx="1800493" cy="369332"/>
            </a:xfrm>
            <a:prstGeom prst="rect">
              <a:avLst/>
            </a:prstGeom>
            <a:noFill/>
          </p:spPr>
          <p:txBody>
            <a:bodyPr wrap="none" rtlCol="0">
              <a:spAutoFit/>
            </a:bodyPr>
            <a:lstStyle/>
            <a:p>
              <a:r>
                <a:rPr lang="ja-JP" altLang="en-US"/>
                <a:t>制御モジュール</a:t>
              </a:r>
              <a:endParaRPr kumimoji="1" lang="ja-JP" altLang="en-US"/>
            </a:p>
          </p:txBody>
        </p:sp>
        <p:cxnSp>
          <p:nvCxnSpPr>
            <p:cNvPr id="55" name="直線矢印コネクタ 54">
              <a:extLst>
                <a:ext uri="{FF2B5EF4-FFF2-40B4-BE49-F238E27FC236}">
                  <a16:creationId xmlns:a16="http://schemas.microsoft.com/office/drawing/2014/main" id="{239751E1-732E-B42F-8E92-FC2B03A21426}"/>
                </a:ext>
              </a:extLst>
            </p:cNvPr>
            <p:cNvCxnSpPr>
              <a:cxnSpLocks/>
            </p:cNvCxnSpPr>
            <p:nvPr/>
          </p:nvCxnSpPr>
          <p:spPr>
            <a:xfrm flipH="1" flipV="1">
              <a:off x="4054476" y="2928557"/>
              <a:ext cx="1115599" cy="784223"/>
            </a:xfrm>
            <a:prstGeom prst="straightConnector1">
              <a:avLst/>
            </a:prstGeom>
            <a:ln w="190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75E4972D-D490-5733-D7DA-7A16A6408B1E}"/>
                </a:ext>
              </a:extLst>
            </p:cNvPr>
            <p:cNvCxnSpPr>
              <a:cxnSpLocks/>
            </p:cNvCxnSpPr>
            <p:nvPr/>
          </p:nvCxnSpPr>
          <p:spPr>
            <a:xfrm flipH="1">
              <a:off x="6538506" y="3393763"/>
              <a:ext cx="641400" cy="0"/>
            </a:xfrm>
            <a:prstGeom prst="straightConnector1">
              <a:avLst/>
            </a:prstGeom>
            <a:ln w="190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1042" name="Picture 18" descr="モータードライバー ＴＢ６６４３ＫＱ: 半導体(モジュール) 秋月電子通商-電子部品・ネット通販 さん">
            <a:extLst>
              <a:ext uri="{FF2B5EF4-FFF2-40B4-BE49-F238E27FC236}">
                <a16:creationId xmlns:a16="http://schemas.microsoft.com/office/drawing/2014/main" id="{44DA23DA-B508-F799-DEAC-FD224147A14F}"/>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0000" l="10000" r="90000">
                        <a14:foregroundMark x1="38996" y1="74227" x2="38996" y2="74227"/>
                        <a14:foregroundMark x1="44788" y1="77835" x2="44788" y2="77835"/>
                        <a14:foregroundMark x1="50579" y1="78866" x2="50579" y2="78866"/>
                        <a14:foregroundMark x1="55598" y1="78866" x2="55598" y2="78866"/>
                        <a14:foregroundMark x1="60618" y1="78866" x2="60618" y2="78866"/>
                        <a14:foregroundMark x1="65251" y1="79381" x2="65251" y2="79381"/>
                        <a14:foregroundMark x1="49284" y1="79546" x2="51351" y2="81443"/>
                        <a14:foregroundMark x1="42309" y1="73144" x2="45900" y2="76440"/>
                        <a14:foregroundMark x1="38643" y1="69778" x2="39051" y2="70153"/>
                        <a14:foregroundMark x1="37740" y1="68949" x2="38632" y2="69768"/>
                        <a14:foregroundMark x1="37112" y1="68373" x2="37321" y2="68565"/>
                        <a14:foregroundMark x1="36008" y1="67360" x2="36693" y2="67988"/>
                        <a14:foregroundMark x1="34840" y1="66288" x2="35064" y2="66494"/>
                        <a14:foregroundMark x1="32819" y1="64433" x2="33355" y2="64925"/>
                        <a14:foregroundMark x1="64641" y1="64194" x2="65251" y2="63402"/>
                        <a14:foregroundMark x1="62427" y1="67068" x2="64603" y2="64243"/>
                        <a14:foregroundMark x1="62356" y1="67160" x2="62408" y2="67092"/>
                        <a14:foregroundMark x1="59393" y1="71005" x2="61511" y2="68256"/>
                        <a14:foregroundMark x1="59121" y1="71358" x2="59111" y2="71371"/>
                        <a14:foregroundMark x1="57950" y1="72878" x2="58264" y2="72470"/>
                        <a14:foregroundMark x1="54331" y1="77575" x2="55499" y2="76060"/>
                        <a14:foregroundMark x1="51839" y1="80809" x2="52150" y2="80406"/>
                        <a14:foregroundMark x1="51351" y1="81443" x2="51462" y2="81299"/>
                        <a14:foregroundMark x1="65251" y1="63402" x2="65251" y2="63402"/>
                        <a14:foregroundMark x1="34170" y1="80153" x2="34363" y2="82990"/>
                        <a14:foregroundMark x1="33591" y1="71649" x2="34060" y2="78533"/>
                        <a14:foregroundMark x1="44015" y1="75258" x2="44402" y2="82474"/>
                        <a14:foregroundMark x1="60232" y1="80792" x2="60232" y2="82196"/>
                        <a14:foregroundMark x1="60232" y1="76804" x2="60232" y2="80698"/>
                        <a14:foregroundMark x1="65079" y1="79206" x2="65251" y2="81959"/>
                        <a14:foregroundMark x1="64911" y1="76513" x2="64908" y2="76461"/>
                        <a14:foregroundMark x1="64865" y1="75773" x2="64904" y2="76391"/>
                        <a14:foregroundMark x1="38610" y1="81443" x2="38610" y2="74742"/>
                        <a14:foregroundMark x1="54440" y1="81959" x2="54440" y2="79381"/>
                        <a14:foregroundMark x1="49807" y1="82474" x2="49807" y2="78351"/>
                        <a14:backgroundMark x1="37066" y1="85567" x2="35907" y2="70619"/>
                        <a14:backgroundMark x1="42085" y1="82990" x2="41699" y2="70619"/>
                        <a14:backgroundMark x1="47876" y1="84536" x2="47104" y2="70619"/>
                        <a14:backgroundMark x1="52588" y1="71615" x2="52510" y2="70103"/>
                        <a14:backgroundMark x1="53282" y1="85052" x2="52758" y2="74905"/>
                        <a14:backgroundMark x1="57915" y1="86082" x2="57529" y2="71134"/>
                        <a14:backgroundMark x1="62934" y1="74227" x2="62934" y2="69588"/>
                        <a14:backgroundMark x1="36680" y1="75773" x2="36680" y2="68557"/>
                        <a14:backgroundMark x1="36293" y1="71649" x2="36293" y2="68557"/>
                        <a14:backgroundMark x1="36293" y1="71649" x2="36680" y2="68041"/>
                        <a14:backgroundMark x1="36293" y1="71134" x2="35907" y2="68557"/>
                        <a14:backgroundMark x1="36680" y1="72680" x2="36680" y2="68041"/>
                        <a14:backgroundMark x1="62934" y1="74227" x2="62548" y2="68041"/>
                        <a14:backgroundMark x1="62548" y1="71134" x2="62548" y2="67526"/>
                        <a14:backgroundMark x1="62934" y1="70619" x2="63320" y2="69072"/>
                        <a14:backgroundMark x1="52124" y1="84021" x2="51737" y2="78866"/>
                        <a14:backgroundMark x1="50579" y1="84536" x2="52510" y2="78351"/>
                        <a14:backgroundMark x1="50965" y1="84021" x2="50965" y2="79381"/>
                        <a14:backgroundMark x1="46332" y1="80412" x2="46332" y2="74742"/>
                        <a14:backgroundMark x1="42857" y1="77835" x2="42471" y2="67526"/>
                        <a14:backgroundMark x1="58301" y1="77320" x2="58301" y2="74227"/>
                        <a14:backgroundMark x1="58687" y1="76289" x2="58301" y2="70103"/>
                        <a14:backgroundMark x1="58301" y1="76289" x2="58301" y2="70619"/>
                        <a14:backgroundMark x1="59073" y1="75773" x2="58687" y2="69588"/>
                        <a14:backgroundMark x1="62162" y1="71649" x2="62162" y2="68557"/>
                        <a14:backgroundMark x1="62934" y1="69072" x2="62548" y2="67526"/>
                        <a14:backgroundMark x1="62934" y1="70619" x2="62548" y2="67010"/>
                        <a14:backgroundMark x1="63320" y1="71134" x2="63320" y2="67010"/>
                        <a14:backgroundMark x1="59459" y1="84021" x2="61390" y2="83505"/>
                        <a14:backgroundMark x1="60618" y1="84021" x2="61390" y2="81959"/>
                        <a14:backgroundMark x1="61390" y1="80928" x2="61390" y2="79381"/>
                        <a14:backgroundMark x1="61390" y1="70103" x2="61776" y2="68557"/>
                        <a14:backgroundMark x1="58687" y1="73196" x2="58687" y2="70103"/>
                        <a14:backgroundMark x1="59073" y1="74227" x2="58687" y2="69588"/>
                        <a14:backgroundMark x1="59073" y1="74227" x2="58687" y2="69588"/>
                        <a14:backgroundMark x1="34363" y1="85052" x2="35521" y2="82474"/>
                        <a14:backgroundMark x1="33977" y1="84536" x2="35135" y2="81959"/>
                        <a14:backgroundMark x1="35907" y1="69588" x2="35907" y2="67526"/>
                        <a14:backgroundMark x1="37066" y1="71649" x2="37452" y2="68041"/>
                      </a14:backgroundRemoval>
                    </a14:imgEffect>
                  </a14:imgLayer>
                </a14:imgProps>
              </a:ext>
              <a:ext uri="{28A0092B-C50C-407E-A947-70E740481C1C}">
                <a14:useLocalDpi xmlns:a14="http://schemas.microsoft.com/office/drawing/2010/main" val="0"/>
              </a:ext>
            </a:extLst>
          </a:blip>
          <a:srcRect/>
          <a:stretch>
            <a:fillRect/>
          </a:stretch>
        </p:blipFill>
        <p:spPr bwMode="auto">
          <a:xfrm>
            <a:off x="3409463" y="4643792"/>
            <a:ext cx="1826396" cy="1368034"/>
          </a:xfrm>
          <a:prstGeom prst="rect">
            <a:avLst/>
          </a:prstGeom>
          <a:noFill/>
          <a:extLst>
            <a:ext uri="{909E8E84-426E-40DD-AFC4-6F175D3DCCD1}">
              <a14:hiddenFill xmlns:a14="http://schemas.microsoft.com/office/drawing/2010/main">
                <a:solidFill>
                  <a:srgbClr val="FFFFFF"/>
                </a:solidFill>
              </a14:hiddenFill>
            </a:ext>
          </a:extLst>
        </p:spPr>
      </p:pic>
      <p:sp>
        <p:nvSpPr>
          <p:cNvPr id="62" name="テキスト ボックス 61">
            <a:extLst>
              <a:ext uri="{FF2B5EF4-FFF2-40B4-BE49-F238E27FC236}">
                <a16:creationId xmlns:a16="http://schemas.microsoft.com/office/drawing/2014/main" id="{C9E5EE79-76BC-8780-522D-74DC3D8B8A18}"/>
              </a:ext>
            </a:extLst>
          </p:cNvPr>
          <p:cNvSpPr txBox="1"/>
          <p:nvPr/>
        </p:nvSpPr>
        <p:spPr>
          <a:xfrm>
            <a:off x="3438327" y="5739351"/>
            <a:ext cx="2031325" cy="369332"/>
          </a:xfrm>
          <a:prstGeom prst="rect">
            <a:avLst/>
          </a:prstGeom>
          <a:noFill/>
        </p:spPr>
        <p:txBody>
          <a:bodyPr wrap="none" rtlCol="0">
            <a:spAutoFit/>
          </a:bodyPr>
          <a:lstStyle/>
          <a:p>
            <a:r>
              <a:rPr lang="ja-JP" altLang="en-US"/>
              <a:t>モータードライバ</a:t>
            </a:r>
            <a:endParaRPr kumimoji="1" lang="ja-JP" altLang="en-US"/>
          </a:p>
        </p:txBody>
      </p:sp>
      <p:sp>
        <p:nvSpPr>
          <p:cNvPr id="1029" name="テキスト ボックス 1028">
            <a:extLst>
              <a:ext uri="{FF2B5EF4-FFF2-40B4-BE49-F238E27FC236}">
                <a16:creationId xmlns:a16="http://schemas.microsoft.com/office/drawing/2014/main" id="{B252144E-9969-695E-DA98-7530DD8E1A32}"/>
              </a:ext>
            </a:extLst>
          </p:cNvPr>
          <p:cNvSpPr txBox="1"/>
          <p:nvPr/>
        </p:nvSpPr>
        <p:spPr>
          <a:xfrm>
            <a:off x="7659478" y="1497910"/>
            <a:ext cx="1800493" cy="369332"/>
          </a:xfrm>
          <a:prstGeom prst="rect">
            <a:avLst/>
          </a:prstGeom>
          <a:noFill/>
        </p:spPr>
        <p:txBody>
          <a:bodyPr wrap="none" rtlCol="0">
            <a:spAutoFit/>
          </a:bodyPr>
          <a:lstStyle/>
          <a:p>
            <a:r>
              <a:rPr kumimoji="1" lang="ja-JP" altLang="en-US"/>
              <a:t>インターネット</a:t>
            </a:r>
          </a:p>
        </p:txBody>
      </p:sp>
      <p:pic>
        <p:nvPicPr>
          <p:cNvPr id="1031" name="図 1030" descr="時計, メーター が含まれている画像&#10;&#10;自動的に生成された説明">
            <a:extLst>
              <a:ext uri="{FF2B5EF4-FFF2-40B4-BE49-F238E27FC236}">
                <a16:creationId xmlns:a16="http://schemas.microsoft.com/office/drawing/2014/main" id="{5032734D-5A41-679B-5299-00367F84106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9405" y="3035082"/>
            <a:ext cx="3013023" cy="1765862"/>
          </a:xfrm>
          <a:prstGeom prst="rect">
            <a:avLst/>
          </a:prstGeom>
        </p:spPr>
      </p:pic>
      <p:sp>
        <p:nvSpPr>
          <p:cNvPr id="1044" name="テキスト ボックス 1043">
            <a:extLst>
              <a:ext uri="{FF2B5EF4-FFF2-40B4-BE49-F238E27FC236}">
                <a16:creationId xmlns:a16="http://schemas.microsoft.com/office/drawing/2014/main" id="{B3C7C902-AEF4-66D6-2C17-776C5581D4EA}"/>
              </a:ext>
            </a:extLst>
          </p:cNvPr>
          <p:cNvSpPr txBox="1"/>
          <p:nvPr/>
        </p:nvSpPr>
        <p:spPr>
          <a:xfrm>
            <a:off x="644939" y="1707339"/>
            <a:ext cx="2262158" cy="923330"/>
          </a:xfrm>
          <a:prstGeom prst="rect">
            <a:avLst/>
          </a:prstGeom>
          <a:noFill/>
        </p:spPr>
        <p:txBody>
          <a:bodyPr wrap="none" rtlCol="0">
            <a:spAutoFit/>
          </a:bodyPr>
          <a:lstStyle/>
          <a:p>
            <a:r>
              <a:rPr lang="ja-JP" altLang="en-US"/>
              <a:t>センサモジュールに</a:t>
            </a:r>
            <a:endParaRPr lang="en-US" altLang="ja-JP"/>
          </a:p>
          <a:p>
            <a:r>
              <a:rPr lang="ja-JP" altLang="en-US"/>
              <a:t>よって</a:t>
            </a:r>
            <a:r>
              <a:rPr kumimoji="1" lang="ja-JP" altLang="en-US"/>
              <a:t>気温、湿度、</a:t>
            </a:r>
            <a:endParaRPr kumimoji="1" lang="en-US" altLang="ja-JP"/>
          </a:p>
          <a:p>
            <a:r>
              <a:rPr kumimoji="1" lang="ja-JP" altLang="en-US"/>
              <a:t>気圧、水温</a:t>
            </a:r>
            <a:r>
              <a:rPr lang="ja-JP" altLang="en-US"/>
              <a:t>を計測</a:t>
            </a:r>
            <a:endParaRPr kumimoji="1" lang="ja-JP" altLang="en-US"/>
          </a:p>
        </p:txBody>
      </p:sp>
      <p:sp>
        <p:nvSpPr>
          <p:cNvPr id="1045" name="テキスト ボックス 1044">
            <a:extLst>
              <a:ext uri="{FF2B5EF4-FFF2-40B4-BE49-F238E27FC236}">
                <a16:creationId xmlns:a16="http://schemas.microsoft.com/office/drawing/2014/main" id="{0E70BA12-C7D1-0B26-CD79-051277A24CC9}"/>
              </a:ext>
            </a:extLst>
          </p:cNvPr>
          <p:cNvSpPr txBox="1"/>
          <p:nvPr/>
        </p:nvSpPr>
        <p:spPr>
          <a:xfrm>
            <a:off x="5572697" y="3400337"/>
            <a:ext cx="1769820" cy="923330"/>
          </a:xfrm>
          <a:prstGeom prst="rect">
            <a:avLst/>
          </a:prstGeom>
          <a:noFill/>
        </p:spPr>
        <p:txBody>
          <a:bodyPr wrap="square" rtlCol="0">
            <a:spAutoFit/>
          </a:bodyPr>
          <a:lstStyle/>
          <a:p>
            <a:r>
              <a:rPr lang="ja-JP" altLang="en-US"/>
              <a:t>センサが計測した値を</a:t>
            </a:r>
            <a:r>
              <a:rPr lang="en-US" altLang="ja-JP"/>
              <a:t>Ambient</a:t>
            </a:r>
            <a:r>
              <a:rPr lang="ja-JP" altLang="en-US"/>
              <a:t>に送信</a:t>
            </a:r>
            <a:endParaRPr lang="en-US" altLang="ja-JP"/>
          </a:p>
        </p:txBody>
      </p:sp>
      <p:sp>
        <p:nvSpPr>
          <p:cNvPr id="1053" name="テキスト ボックス 1052">
            <a:extLst>
              <a:ext uri="{FF2B5EF4-FFF2-40B4-BE49-F238E27FC236}">
                <a16:creationId xmlns:a16="http://schemas.microsoft.com/office/drawing/2014/main" id="{3BE7B6F4-698A-0E45-1773-F979CAD0CCC2}"/>
              </a:ext>
            </a:extLst>
          </p:cNvPr>
          <p:cNvSpPr txBox="1"/>
          <p:nvPr/>
        </p:nvSpPr>
        <p:spPr>
          <a:xfrm>
            <a:off x="8965747" y="4175546"/>
            <a:ext cx="3006848" cy="1754326"/>
          </a:xfrm>
          <a:prstGeom prst="rect">
            <a:avLst/>
          </a:prstGeom>
          <a:noFill/>
        </p:spPr>
        <p:txBody>
          <a:bodyPr wrap="square" rtlCol="0">
            <a:spAutoFit/>
          </a:bodyPr>
          <a:lstStyle/>
          <a:p>
            <a:r>
              <a:rPr kumimoji="1" lang="ja-JP" altLang="en-US">
                <a:solidFill>
                  <a:srgbClr val="FF0000"/>
                </a:solidFill>
              </a:rPr>
              <a:t>センサの値から、</a:t>
            </a:r>
            <a:r>
              <a:rPr lang="ja-JP" altLang="en-US">
                <a:solidFill>
                  <a:srgbClr val="FF0000"/>
                </a:solidFill>
              </a:rPr>
              <a:t>未来予測型ニューラルネットワーク</a:t>
            </a:r>
            <a:r>
              <a:rPr kumimoji="1" lang="ja-JP" altLang="en-US">
                <a:solidFill>
                  <a:srgbClr val="FF0000"/>
                </a:solidFill>
              </a:rPr>
              <a:t>によって、</a:t>
            </a:r>
            <a:r>
              <a:rPr lang="ja-JP" altLang="en-US">
                <a:solidFill>
                  <a:srgbClr val="FF0000"/>
                </a:solidFill>
              </a:rPr>
              <a:t>海水濃縮効率と消費電力によって決まる評価値を最大にするような</a:t>
            </a:r>
            <a:r>
              <a:rPr kumimoji="1" lang="ja-JP" altLang="en-US">
                <a:solidFill>
                  <a:srgbClr val="FF0000"/>
                </a:solidFill>
              </a:rPr>
              <a:t>ロータ回転数を</a:t>
            </a:r>
            <a:r>
              <a:rPr lang="ja-JP" altLang="en-US">
                <a:solidFill>
                  <a:srgbClr val="FF0000"/>
                </a:solidFill>
              </a:rPr>
              <a:t>決定</a:t>
            </a:r>
            <a:endParaRPr kumimoji="1" lang="ja-JP" altLang="en-US">
              <a:solidFill>
                <a:srgbClr val="FF0000"/>
              </a:solidFill>
            </a:endParaRPr>
          </a:p>
        </p:txBody>
      </p:sp>
      <p:sp>
        <p:nvSpPr>
          <p:cNvPr id="1054" name="テキスト ボックス 1053">
            <a:extLst>
              <a:ext uri="{FF2B5EF4-FFF2-40B4-BE49-F238E27FC236}">
                <a16:creationId xmlns:a16="http://schemas.microsoft.com/office/drawing/2014/main" id="{5F867D07-E383-5A5D-820A-8F8C776B38F8}"/>
              </a:ext>
            </a:extLst>
          </p:cNvPr>
          <p:cNvSpPr txBox="1"/>
          <p:nvPr/>
        </p:nvSpPr>
        <p:spPr>
          <a:xfrm>
            <a:off x="6753860" y="4513585"/>
            <a:ext cx="1026251" cy="830997"/>
          </a:xfrm>
          <a:prstGeom prst="rect">
            <a:avLst/>
          </a:prstGeom>
          <a:solidFill>
            <a:schemeClr val="accent4">
              <a:lumMod val="20000"/>
              <a:lumOff val="80000"/>
            </a:schemeClr>
          </a:solidFill>
        </p:spPr>
        <p:txBody>
          <a:bodyPr wrap="square" rtlCol="0">
            <a:spAutoFit/>
          </a:bodyPr>
          <a:lstStyle/>
          <a:p>
            <a:r>
              <a:rPr lang="en-US" altLang="ja-JP" sz="1600" err="1"/>
              <a:t>mqtt</a:t>
            </a:r>
            <a:r>
              <a:rPr lang="ja-JP" altLang="en-US" sz="1600"/>
              <a:t>通信</a:t>
            </a:r>
            <a:endParaRPr lang="en-US" altLang="ja-JP" sz="1600"/>
          </a:p>
          <a:p>
            <a:r>
              <a:rPr lang="ja-JP" altLang="en-US" sz="1600"/>
              <a:t>で</a:t>
            </a:r>
            <a:r>
              <a:rPr kumimoji="1" lang="ja-JP" altLang="en-US" sz="1600"/>
              <a:t>制御量</a:t>
            </a:r>
            <a:endParaRPr kumimoji="1" lang="en-US" altLang="ja-JP" sz="1600"/>
          </a:p>
          <a:p>
            <a:r>
              <a:rPr kumimoji="1" lang="ja-JP" altLang="en-US" sz="1600"/>
              <a:t>を送信</a:t>
            </a:r>
          </a:p>
        </p:txBody>
      </p:sp>
      <p:sp>
        <p:nvSpPr>
          <p:cNvPr id="1055" name="テキスト ボックス 1054">
            <a:extLst>
              <a:ext uri="{FF2B5EF4-FFF2-40B4-BE49-F238E27FC236}">
                <a16:creationId xmlns:a16="http://schemas.microsoft.com/office/drawing/2014/main" id="{2760ED19-6997-179E-3041-ECD34B3CBBD7}"/>
              </a:ext>
            </a:extLst>
          </p:cNvPr>
          <p:cNvSpPr txBox="1"/>
          <p:nvPr/>
        </p:nvSpPr>
        <p:spPr>
          <a:xfrm>
            <a:off x="4829384" y="4993477"/>
            <a:ext cx="646331" cy="369332"/>
          </a:xfrm>
          <a:prstGeom prst="rect">
            <a:avLst/>
          </a:prstGeom>
          <a:noFill/>
        </p:spPr>
        <p:txBody>
          <a:bodyPr wrap="none" rtlCol="0">
            <a:spAutoFit/>
          </a:bodyPr>
          <a:lstStyle/>
          <a:p>
            <a:r>
              <a:rPr lang="ja-JP" altLang="en-US"/>
              <a:t>制御</a:t>
            </a:r>
            <a:endParaRPr kumimoji="1" lang="ja-JP" altLang="en-US"/>
          </a:p>
        </p:txBody>
      </p:sp>
      <p:sp>
        <p:nvSpPr>
          <p:cNvPr id="1056" name="テキスト ボックス 1055">
            <a:extLst>
              <a:ext uri="{FF2B5EF4-FFF2-40B4-BE49-F238E27FC236}">
                <a16:creationId xmlns:a16="http://schemas.microsoft.com/office/drawing/2014/main" id="{5581A9EA-BCB1-36AF-3D6D-AD181145059F}"/>
              </a:ext>
            </a:extLst>
          </p:cNvPr>
          <p:cNvSpPr txBox="1"/>
          <p:nvPr/>
        </p:nvSpPr>
        <p:spPr>
          <a:xfrm>
            <a:off x="600724" y="5208957"/>
            <a:ext cx="2581420" cy="923330"/>
          </a:xfrm>
          <a:prstGeom prst="rect">
            <a:avLst/>
          </a:prstGeom>
          <a:noFill/>
        </p:spPr>
        <p:txBody>
          <a:bodyPr wrap="square" rtlCol="0">
            <a:spAutoFit/>
          </a:bodyPr>
          <a:lstStyle/>
          <a:p>
            <a:r>
              <a:rPr lang="ja-JP" altLang="en-US"/>
              <a:t>モータードライバによって、ロータの</a:t>
            </a:r>
            <a:endParaRPr lang="en-US" altLang="ja-JP"/>
          </a:p>
          <a:p>
            <a:r>
              <a:rPr lang="ja-JP" altLang="en-US"/>
              <a:t>回転数を制御</a:t>
            </a:r>
            <a:endParaRPr kumimoji="1" lang="ja-JP" altLang="en-US"/>
          </a:p>
        </p:txBody>
      </p:sp>
      <p:sp>
        <p:nvSpPr>
          <p:cNvPr id="5" name="スライド番号プレースホルダー 4">
            <a:extLst>
              <a:ext uri="{FF2B5EF4-FFF2-40B4-BE49-F238E27FC236}">
                <a16:creationId xmlns:a16="http://schemas.microsoft.com/office/drawing/2014/main" id="{BBD72E88-FD64-544D-96DD-844ECEDC66D0}"/>
              </a:ext>
            </a:extLst>
          </p:cNvPr>
          <p:cNvSpPr>
            <a:spLocks noGrp="1"/>
          </p:cNvSpPr>
          <p:nvPr>
            <p:ph type="sldNum" sz="quarter" idx="12"/>
          </p:nvPr>
        </p:nvSpPr>
        <p:spPr/>
        <p:txBody>
          <a:bodyPr/>
          <a:lstStyle/>
          <a:p>
            <a:fld id="{89264E58-B371-4318-9C3B-31A6ECB8ED06}" type="slidenum">
              <a:rPr kumimoji="1" lang="ja-JP" altLang="en-US" smtClean="0"/>
              <a:t>17</a:t>
            </a:fld>
            <a:endParaRPr kumimoji="1" lang="ja-JP" altLang="en-US"/>
          </a:p>
        </p:txBody>
      </p:sp>
    </p:spTree>
    <p:extLst>
      <p:ext uri="{BB962C8B-B14F-4D97-AF65-F5344CB8AC3E}">
        <p14:creationId xmlns:p14="http://schemas.microsoft.com/office/powerpoint/2010/main" val="2880828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512B99-03D3-8D75-1034-E94D75A65A64}"/>
              </a:ext>
            </a:extLst>
          </p:cNvPr>
          <p:cNvSpPr txBox="1">
            <a:spLocks/>
          </p:cNvSpPr>
          <p:nvPr/>
        </p:nvSpPr>
        <p:spPr>
          <a:xfrm>
            <a:off x="0" y="1"/>
            <a:ext cx="12192000" cy="1114424"/>
          </a:xfrm>
          <a:prstGeom prst="rect">
            <a:avLst/>
          </a:prstGeom>
          <a:solidFill>
            <a:schemeClr val="accent4">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a:t>④　ディープラーニングの活用箇所</a:t>
            </a:r>
            <a:r>
              <a:rPr lang="ja-JP" altLang="en-US" sz="4000"/>
              <a:t>　ローター式海水濃縮機能</a:t>
            </a:r>
            <a:endParaRPr lang="en-US" altLang="ja-JP" sz="2400"/>
          </a:p>
        </p:txBody>
      </p:sp>
      <p:sp>
        <p:nvSpPr>
          <p:cNvPr id="5" name="タイトル 1">
            <a:extLst>
              <a:ext uri="{FF2B5EF4-FFF2-40B4-BE49-F238E27FC236}">
                <a16:creationId xmlns:a16="http://schemas.microsoft.com/office/drawing/2014/main" id="{588F1FC6-15F1-6F2B-B789-752F8D3A2312}"/>
              </a:ext>
            </a:extLst>
          </p:cNvPr>
          <p:cNvSpPr txBox="1">
            <a:spLocks/>
          </p:cNvSpPr>
          <p:nvPr/>
        </p:nvSpPr>
        <p:spPr>
          <a:xfrm>
            <a:off x="271462" y="1582219"/>
            <a:ext cx="11649075" cy="460282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lnSpc>
                <a:spcPct val="150000"/>
              </a:lnSpc>
            </a:pPr>
            <a:r>
              <a:rPr lang="ja-JP" altLang="en-US" sz="2800"/>
              <a:t>機械学習を用いることによって、センサから得られた環境の値から、より少ない消費電力によって目的の海水濃縮効率を得られるように、ロータの回転数を最適に制御します。</a:t>
            </a:r>
            <a:endParaRPr lang="en-US" altLang="ja-JP" sz="2800"/>
          </a:p>
          <a:p>
            <a:pPr algn="l">
              <a:lnSpc>
                <a:spcPct val="150000"/>
              </a:lnSpc>
            </a:pPr>
            <a:r>
              <a:rPr lang="ja-JP" altLang="en-US" sz="2800"/>
              <a:t>機械学習を用いてデータ分析を行うことの利点として、センサや駆動系を追加してデータ数が多くなっても、データ分析が可能なことだと考えています。</a:t>
            </a:r>
          </a:p>
        </p:txBody>
      </p:sp>
      <p:sp>
        <p:nvSpPr>
          <p:cNvPr id="6" name="スライド番号プレースホルダー 5">
            <a:extLst>
              <a:ext uri="{FF2B5EF4-FFF2-40B4-BE49-F238E27FC236}">
                <a16:creationId xmlns:a16="http://schemas.microsoft.com/office/drawing/2014/main" id="{356D549C-6638-FF6B-8A49-359B2A687E8D}"/>
              </a:ext>
            </a:extLst>
          </p:cNvPr>
          <p:cNvSpPr>
            <a:spLocks noGrp="1"/>
          </p:cNvSpPr>
          <p:nvPr>
            <p:ph type="sldNum" sz="quarter" idx="12"/>
          </p:nvPr>
        </p:nvSpPr>
        <p:spPr/>
        <p:txBody>
          <a:bodyPr/>
          <a:lstStyle/>
          <a:p>
            <a:fld id="{89264E58-B371-4318-9C3B-31A6ECB8ED06}" type="slidenum">
              <a:rPr kumimoji="1" lang="ja-JP" altLang="en-US" smtClean="0"/>
              <a:t>18</a:t>
            </a:fld>
            <a:endParaRPr kumimoji="1" lang="ja-JP" altLang="en-US"/>
          </a:p>
        </p:txBody>
      </p:sp>
    </p:spTree>
    <p:extLst>
      <p:ext uri="{BB962C8B-B14F-4D97-AF65-F5344CB8AC3E}">
        <p14:creationId xmlns:p14="http://schemas.microsoft.com/office/powerpoint/2010/main" val="777909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588F1FC6-15F1-6F2B-B789-752F8D3A2312}"/>
              </a:ext>
            </a:extLst>
          </p:cNvPr>
          <p:cNvSpPr txBox="1">
            <a:spLocks/>
          </p:cNvSpPr>
          <p:nvPr/>
        </p:nvSpPr>
        <p:spPr>
          <a:xfrm>
            <a:off x="271462" y="2197894"/>
            <a:ext cx="11649075" cy="4021931"/>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lnSpc>
                <a:spcPct val="150000"/>
              </a:lnSpc>
            </a:pPr>
            <a:r>
              <a:rPr lang="ja-JP" altLang="en-US" sz="2800"/>
              <a:t>①プロトタイプを製作し、実験環境でのデータ収集を行います。</a:t>
            </a:r>
            <a:endParaRPr lang="en-US" altLang="ja-JP" sz="2800"/>
          </a:p>
          <a:p>
            <a:pPr algn="l">
              <a:lnSpc>
                <a:spcPct val="150000"/>
              </a:lnSpc>
            </a:pPr>
            <a:r>
              <a:rPr lang="ja-JP" altLang="en-US" sz="2800"/>
              <a:t>②実地で運用を行いながら、同時にデータ収集を行います。</a:t>
            </a:r>
            <a:endParaRPr lang="en-US" altLang="ja-JP" sz="2800"/>
          </a:p>
          <a:p>
            <a:pPr algn="l">
              <a:lnSpc>
                <a:spcPct val="150000"/>
              </a:lnSpc>
            </a:pPr>
            <a:r>
              <a:rPr lang="ja-JP" altLang="en-US" sz="2800"/>
              <a:t>　収集方法：</a:t>
            </a:r>
            <a:r>
              <a:rPr lang="en-US" altLang="ja-JP" sz="2800">
                <a:hlinkClick r:id="rId2"/>
              </a:rPr>
              <a:t>ambient</a:t>
            </a:r>
            <a:r>
              <a:rPr lang="ja-JP" altLang="en-US" sz="2800"/>
              <a:t>という、クラウド上にデータを蓄積、可視化することができるサービスを利用します</a:t>
            </a:r>
            <a:endParaRPr lang="en-US" altLang="ja-JP" sz="2800"/>
          </a:p>
          <a:p>
            <a:pPr algn="l">
              <a:lnSpc>
                <a:spcPct val="150000"/>
              </a:lnSpc>
            </a:pPr>
            <a:r>
              <a:rPr lang="ja-JP" altLang="en-US" sz="2800"/>
              <a:t>　使用センサ：</a:t>
            </a:r>
            <a:endParaRPr lang="en-US" altLang="ja-JP" sz="2800"/>
          </a:p>
        </p:txBody>
      </p:sp>
      <p:sp>
        <p:nvSpPr>
          <p:cNvPr id="6" name="タイトル 1">
            <a:extLst>
              <a:ext uri="{FF2B5EF4-FFF2-40B4-BE49-F238E27FC236}">
                <a16:creationId xmlns:a16="http://schemas.microsoft.com/office/drawing/2014/main" id="{8A2058E7-E6ED-5BD8-C734-0DFCFA9F265B}"/>
              </a:ext>
            </a:extLst>
          </p:cNvPr>
          <p:cNvSpPr txBox="1">
            <a:spLocks/>
          </p:cNvSpPr>
          <p:nvPr/>
        </p:nvSpPr>
        <p:spPr>
          <a:xfrm>
            <a:off x="212305" y="1391443"/>
            <a:ext cx="7131469" cy="1370013"/>
          </a:xfrm>
          <a:prstGeom prst="rect">
            <a:avLst/>
          </a:prstGeom>
          <a:noFill/>
        </p:spPr>
        <p:txBody>
          <a:bodyPr vert="horz" lIns="91440" tIns="45720" rIns="91440" bIns="45720" rtlCol="0" anchor="t">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ja-JP" altLang="en-US" sz="3600"/>
              <a:t>ローター式海水濃縮機能</a:t>
            </a:r>
          </a:p>
        </p:txBody>
      </p:sp>
      <p:pic>
        <p:nvPicPr>
          <p:cNvPr id="4" name="Picture 2" descr="ＢＭＥ２８０使用 温湿度・気圧センサモジュールキット: センサ一般 秋月電子通商-電子部品・ネット通販 さん">
            <a:extLst>
              <a:ext uri="{FF2B5EF4-FFF2-40B4-BE49-F238E27FC236}">
                <a16:creationId xmlns:a16="http://schemas.microsoft.com/office/drawing/2014/main" id="{F6BC510F-19DA-CFA6-433D-D8ADC65E748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124" b="98969" l="9653" r="88803">
                        <a14:foregroundMark x1="33977" y1="12371" x2="45946" y2="10309"/>
                        <a14:foregroundMark x1="35135" y1="7732" x2="42857" y2="7216"/>
                        <a14:foregroundMark x1="35135" y1="5670" x2="38996" y2="4639"/>
                        <a14:foregroundMark x1="24710" y1="48454" x2="24324" y2="50515"/>
                        <a14:foregroundMark x1="33205" y1="53093" x2="32432" y2="56701"/>
                        <a14:foregroundMark x1="15830" y1="76804" x2="16602" y2="75258"/>
                        <a14:foregroundMark x1="26255" y1="44330" x2="28571" y2="39175"/>
                        <a14:foregroundMark x1="57529" y1="61340" x2="59459" y2="56186"/>
                        <a14:foregroundMark x1="52124" y1="58247" x2="56371" y2="59278"/>
                        <a14:foregroundMark x1="47104" y1="93299" x2="54440" y2="70619"/>
                        <a14:foregroundMark x1="38996" y1="89691" x2="47876" y2="64433"/>
                        <a14:foregroundMark x1="31660" y1="85052" x2="40541" y2="61340"/>
                        <a14:foregroundMark x1="23166" y1="81443" x2="33591" y2="55670"/>
                        <a14:foregroundMark x1="15830" y1="76804" x2="24710" y2="53608"/>
                        <a14:foregroundMark x1="54826" y1="98969" x2="62934" y2="73711"/>
                        <a14:backgroundMark x1="45946" y1="98454" x2="48263" y2="99485"/>
                        <a14:backgroundMark x1="49421" y1="98454" x2="50965" y2="98969"/>
                        <a14:backgroundMark x1="50965" y1="96392" x2="56371" y2="79897"/>
                        <a14:backgroundMark x1="42471" y1="91753" x2="44788" y2="85052"/>
                        <a14:backgroundMark x1="33591" y1="89691" x2="37452" y2="84021"/>
                        <a14:backgroundMark x1="36680" y1="85052" x2="39382" y2="77320"/>
                        <a14:backgroundMark x1="38224" y1="80928" x2="42085" y2="68557"/>
                        <a14:backgroundMark x1="40541" y1="73196" x2="42085" y2="67526"/>
                        <a14:backgroundMark x1="40927" y1="71649" x2="41699" y2="67010"/>
                        <a14:backgroundMark x1="27413" y1="83505" x2="30888" y2="74227"/>
                        <a14:backgroundMark x1="16988" y1="81959" x2="22008" y2="69588"/>
                        <a14:backgroundMark x1="22008" y1="71649" x2="26255" y2="60309"/>
                        <a14:backgroundMark x1="29730" y1="77320" x2="33977" y2="64433"/>
                      </a14:backgroundRemoval>
                    </a14:imgEffect>
                  </a14:imgLayer>
                </a14:imgProps>
              </a:ext>
              <a:ext uri="{28A0092B-C50C-407E-A947-70E740481C1C}">
                <a14:useLocalDpi xmlns:a14="http://schemas.microsoft.com/office/drawing/2010/main" val="0"/>
              </a:ext>
            </a:extLst>
          </a:blip>
          <a:srcRect/>
          <a:stretch>
            <a:fillRect/>
          </a:stretch>
        </p:blipFill>
        <p:spPr bwMode="auto">
          <a:xfrm>
            <a:off x="2905579" y="4912820"/>
            <a:ext cx="1744919" cy="130700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7EA7CBEF-0C5B-69BE-2BF5-3462F34D902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9990" b="89910" l="9990" r="93506">
                        <a14:foregroundMark x1="55544" y1="73526" x2="60939" y2="79221"/>
                        <a14:foregroundMark x1="60939" y1="79221" x2="59441" y2="70729"/>
                        <a14:foregroundMark x1="59441" y1="70729" x2="55544" y2="74525"/>
                        <a14:foregroundMark x1="79421" y1="46154" x2="85415" y2="46054"/>
                        <a14:foregroundMark x1="78322" y1="58741" x2="81319" y2="60639"/>
                        <a14:foregroundMark x1="93007" y1="52048" x2="93506" y2="55145"/>
                        <a14:foregroundMark x1="63037" y1="82717" x2="65834" y2="81019"/>
                        <a14:foregroundMark x1="56244" y1="68132" x2="56444" y2="67433"/>
                        <a14:foregroundMark x1="79121" y1="70330" x2="79321" y2="70330"/>
                        <a14:foregroundMark x1="78921" y1="70529" x2="77423" y2="71628"/>
                        <a14:foregroundMark x1="77522" y1="71528" x2="75724" y2="72627"/>
                        <a14:foregroundMark x1="75624" y1="72727" x2="77323" y2="74326"/>
                        <a14:foregroundMark x1="77423" y1="74426" x2="79820" y2="72827"/>
                        <a14:foregroundMark x1="79720" y1="73027" x2="80819" y2="72128"/>
                        <a14:backgroundMark x1="18981" y1="48252" x2="19580" y2="49051"/>
                        <a14:backgroundMark x1="50150" y1="58641" x2="53047" y2="57243"/>
                        <a14:backgroundMark x1="56743" y1="55045" x2="59041" y2="53247"/>
                        <a14:backgroundMark x1="62737" y1="31968" x2="62737" y2="32867"/>
                        <a14:backgroundMark x1="21678" y1="22378" x2="22577" y2="21279"/>
                        <a14:backgroundMark x1="23976" y1="19980" x2="24975" y2="19481"/>
                        <a14:backgroundMark x1="24276" y1="19980" x2="25574" y2="19281"/>
                        <a14:backgroundMark x1="24575" y1="19580" x2="26474" y2="18382"/>
                        <a14:backgroundMark x1="21878" y1="21279" x2="19980" y2="23576"/>
                        <a14:backgroundMark x1="20679" y1="22877" x2="19181" y2="24476"/>
                      </a14:backgroundRemoval>
                    </a14:imgEffect>
                  </a14:imgLayer>
                </a14:imgProps>
              </a:ext>
              <a:ext uri="{28A0092B-C50C-407E-A947-70E740481C1C}">
                <a14:useLocalDpi xmlns:a14="http://schemas.microsoft.com/office/drawing/2010/main" val="0"/>
              </a:ext>
            </a:extLst>
          </a:blip>
          <a:srcRect/>
          <a:stretch>
            <a:fillRect/>
          </a:stretch>
        </p:blipFill>
        <p:spPr bwMode="auto">
          <a:xfrm>
            <a:off x="4709655" y="4840171"/>
            <a:ext cx="1516179" cy="1516179"/>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19C18A0B-F0DB-A7BC-9E2C-629FD7E3FE2A}"/>
              </a:ext>
            </a:extLst>
          </p:cNvPr>
          <p:cNvSpPr txBox="1"/>
          <p:nvPr/>
        </p:nvSpPr>
        <p:spPr>
          <a:xfrm>
            <a:off x="3168622" y="6278117"/>
            <a:ext cx="1080745" cy="369332"/>
          </a:xfrm>
          <a:prstGeom prst="rect">
            <a:avLst/>
          </a:prstGeom>
          <a:noFill/>
        </p:spPr>
        <p:txBody>
          <a:bodyPr wrap="none" rtlCol="0">
            <a:spAutoFit/>
          </a:bodyPr>
          <a:lstStyle/>
          <a:p>
            <a:pPr algn="ctr"/>
            <a:r>
              <a:rPr kumimoji="1" lang="en-US" altLang="ja-JP"/>
              <a:t>BME-280</a:t>
            </a:r>
            <a:endParaRPr kumimoji="1" lang="ja-JP" altLang="en-US"/>
          </a:p>
        </p:txBody>
      </p:sp>
      <p:sp>
        <p:nvSpPr>
          <p:cNvPr id="9" name="テキスト ボックス 8">
            <a:extLst>
              <a:ext uri="{FF2B5EF4-FFF2-40B4-BE49-F238E27FC236}">
                <a16:creationId xmlns:a16="http://schemas.microsoft.com/office/drawing/2014/main" id="{7FE65EBB-6FD7-5B53-B985-8FA3639CEE50}"/>
              </a:ext>
            </a:extLst>
          </p:cNvPr>
          <p:cNvSpPr txBox="1"/>
          <p:nvPr/>
        </p:nvSpPr>
        <p:spPr>
          <a:xfrm>
            <a:off x="4941798" y="6278117"/>
            <a:ext cx="1051891" cy="369332"/>
          </a:xfrm>
          <a:prstGeom prst="rect">
            <a:avLst/>
          </a:prstGeom>
          <a:noFill/>
        </p:spPr>
        <p:txBody>
          <a:bodyPr wrap="none" rtlCol="0">
            <a:spAutoFit/>
          </a:bodyPr>
          <a:lstStyle/>
          <a:p>
            <a:pPr algn="ctr"/>
            <a:r>
              <a:rPr lang="en-US" altLang="ja-JP"/>
              <a:t>DS18B20</a:t>
            </a:r>
            <a:endParaRPr kumimoji="1" lang="ja-JP" altLang="en-US"/>
          </a:p>
        </p:txBody>
      </p:sp>
      <p:sp>
        <p:nvSpPr>
          <p:cNvPr id="10" name="タイトル 1">
            <a:extLst>
              <a:ext uri="{FF2B5EF4-FFF2-40B4-BE49-F238E27FC236}">
                <a16:creationId xmlns:a16="http://schemas.microsoft.com/office/drawing/2014/main" id="{4E114E3C-2DF3-72BC-793E-60B251C6D033}"/>
              </a:ext>
            </a:extLst>
          </p:cNvPr>
          <p:cNvSpPr txBox="1">
            <a:spLocks/>
          </p:cNvSpPr>
          <p:nvPr/>
        </p:nvSpPr>
        <p:spPr>
          <a:xfrm>
            <a:off x="0" y="1"/>
            <a:ext cx="12192000" cy="1114424"/>
          </a:xfrm>
          <a:prstGeom prst="rect">
            <a:avLst/>
          </a:prstGeom>
          <a:solidFill>
            <a:schemeClr val="accent4">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a:t>⑤　学習データ・テストデータの収集方法</a:t>
            </a:r>
            <a:r>
              <a:rPr lang="ja-JP" altLang="en-US" sz="2800"/>
              <a:t>　</a:t>
            </a:r>
            <a:r>
              <a:rPr lang="ja-JP" altLang="en-US" sz="3600"/>
              <a:t>ローター式海水濃縮機能</a:t>
            </a:r>
            <a:endParaRPr lang="en-US" altLang="ja-JP" sz="2400"/>
          </a:p>
        </p:txBody>
      </p:sp>
      <p:sp>
        <p:nvSpPr>
          <p:cNvPr id="11" name="スライド番号プレースホルダー 10">
            <a:extLst>
              <a:ext uri="{FF2B5EF4-FFF2-40B4-BE49-F238E27FC236}">
                <a16:creationId xmlns:a16="http://schemas.microsoft.com/office/drawing/2014/main" id="{CA1EEDD3-2109-83B3-8BB2-2FC3777FB1D6}"/>
              </a:ext>
            </a:extLst>
          </p:cNvPr>
          <p:cNvSpPr>
            <a:spLocks noGrp="1"/>
          </p:cNvSpPr>
          <p:nvPr>
            <p:ph type="sldNum" sz="quarter" idx="12"/>
          </p:nvPr>
        </p:nvSpPr>
        <p:spPr/>
        <p:txBody>
          <a:bodyPr/>
          <a:lstStyle/>
          <a:p>
            <a:fld id="{89264E58-B371-4318-9C3B-31A6ECB8ED06}" type="slidenum">
              <a:rPr kumimoji="1" lang="ja-JP" altLang="en-US" smtClean="0"/>
              <a:t>19</a:t>
            </a:fld>
            <a:endParaRPr kumimoji="1" lang="ja-JP" altLang="en-US"/>
          </a:p>
        </p:txBody>
      </p:sp>
    </p:spTree>
    <p:extLst>
      <p:ext uri="{BB962C8B-B14F-4D97-AF65-F5344CB8AC3E}">
        <p14:creationId xmlns:p14="http://schemas.microsoft.com/office/powerpoint/2010/main" val="2084682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645782EC-A224-2E6B-C3E3-0C4FB573B2D3}"/>
              </a:ext>
            </a:extLst>
          </p:cNvPr>
          <p:cNvSpPr txBox="1">
            <a:spLocks/>
          </p:cNvSpPr>
          <p:nvPr/>
        </p:nvSpPr>
        <p:spPr>
          <a:xfrm>
            <a:off x="360947" y="1114425"/>
            <a:ext cx="11470106" cy="55320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50000"/>
              </a:lnSpc>
            </a:pPr>
            <a:r>
              <a:rPr lang="ja-JP" altLang="en-US" sz="4000"/>
              <a:t>①　作品を作った理由</a:t>
            </a:r>
            <a:endParaRPr lang="en-US" altLang="ja-JP" sz="4000"/>
          </a:p>
          <a:p>
            <a:pPr>
              <a:lnSpc>
                <a:spcPct val="150000"/>
              </a:lnSpc>
            </a:pPr>
            <a:r>
              <a:rPr lang="ja-JP" altLang="en-US" sz="4000"/>
              <a:t>②　作品が実現する機能</a:t>
            </a:r>
            <a:endParaRPr lang="en-US" altLang="ja-JP" sz="4000"/>
          </a:p>
          <a:p>
            <a:pPr>
              <a:lnSpc>
                <a:spcPct val="150000"/>
              </a:lnSpc>
            </a:pPr>
            <a:r>
              <a:rPr lang="ja-JP" altLang="en-US" sz="4000"/>
              <a:t>③　システムの構成</a:t>
            </a:r>
            <a:endParaRPr lang="en-US" altLang="ja-JP" sz="4000"/>
          </a:p>
          <a:p>
            <a:pPr>
              <a:lnSpc>
                <a:spcPct val="150000"/>
              </a:lnSpc>
            </a:pPr>
            <a:r>
              <a:rPr lang="ja-JP" altLang="en-US" sz="4000"/>
              <a:t>④　ディープラーニングの活用箇所</a:t>
            </a:r>
            <a:endParaRPr lang="en-US" altLang="ja-JP" sz="4000"/>
          </a:p>
          <a:p>
            <a:pPr>
              <a:lnSpc>
                <a:spcPct val="150000"/>
              </a:lnSpc>
            </a:pPr>
            <a:r>
              <a:rPr lang="ja-JP" altLang="en-US" sz="4000"/>
              <a:t>⑤　学習データ・テストデータの収集方法</a:t>
            </a:r>
            <a:endParaRPr lang="en-US" altLang="ja-JP" sz="4000"/>
          </a:p>
          <a:p>
            <a:pPr>
              <a:lnSpc>
                <a:spcPct val="150000"/>
              </a:lnSpc>
            </a:pPr>
            <a:r>
              <a:rPr lang="ja-JP" altLang="en-US" sz="4000"/>
              <a:t>⑥　事業化への展望</a:t>
            </a:r>
            <a:endParaRPr lang="en-US" altLang="ja-JP" sz="4000"/>
          </a:p>
        </p:txBody>
      </p:sp>
      <p:sp>
        <p:nvSpPr>
          <p:cNvPr id="2" name="タイトル 1">
            <a:extLst>
              <a:ext uri="{FF2B5EF4-FFF2-40B4-BE49-F238E27FC236}">
                <a16:creationId xmlns:a16="http://schemas.microsoft.com/office/drawing/2014/main" id="{1F512B99-03D3-8D75-1034-E94D75A65A64}"/>
              </a:ext>
            </a:extLst>
          </p:cNvPr>
          <p:cNvSpPr txBox="1">
            <a:spLocks/>
          </p:cNvSpPr>
          <p:nvPr/>
        </p:nvSpPr>
        <p:spPr>
          <a:xfrm>
            <a:off x="0" y="1"/>
            <a:ext cx="12192000" cy="1114424"/>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5400"/>
              <a:t>目次</a:t>
            </a:r>
          </a:p>
        </p:txBody>
      </p:sp>
      <p:sp>
        <p:nvSpPr>
          <p:cNvPr id="6" name="スライド番号プレースホルダー 5">
            <a:extLst>
              <a:ext uri="{FF2B5EF4-FFF2-40B4-BE49-F238E27FC236}">
                <a16:creationId xmlns:a16="http://schemas.microsoft.com/office/drawing/2014/main" id="{65F37CB7-9094-E70E-5050-DA93EA327FC0}"/>
              </a:ext>
            </a:extLst>
          </p:cNvPr>
          <p:cNvSpPr>
            <a:spLocks noGrp="1"/>
          </p:cNvSpPr>
          <p:nvPr>
            <p:ph type="sldNum" sz="quarter" idx="12"/>
          </p:nvPr>
        </p:nvSpPr>
        <p:spPr/>
        <p:txBody>
          <a:bodyPr/>
          <a:lstStyle/>
          <a:p>
            <a:fld id="{89264E58-B371-4318-9C3B-31A6ECB8ED06}" type="slidenum">
              <a:rPr kumimoji="1" lang="ja-JP" altLang="en-US" smtClean="0"/>
              <a:t>2</a:t>
            </a:fld>
            <a:endParaRPr kumimoji="1" lang="ja-JP" altLang="en-US"/>
          </a:p>
        </p:txBody>
      </p:sp>
    </p:spTree>
    <p:extLst>
      <p:ext uri="{BB962C8B-B14F-4D97-AF65-F5344CB8AC3E}">
        <p14:creationId xmlns:p14="http://schemas.microsoft.com/office/powerpoint/2010/main" val="8401644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正方形/長方形 28">
            <a:extLst>
              <a:ext uri="{FF2B5EF4-FFF2-40B4-BE49-F238E27FC236}">
                <a16:creationId xmlns:a16="http://schemas.microsoft.com/office/drawing/2014/main" id="{03D0D841-A6D4-5255-D2EA-845835072415}"/>
              </a:ext>
            </a:extLst>
          </p:cNvPr>
          <p:cNvSpPr/>
          <p:nvPr/>
        </p:nvSpPr>
        <p:spPr>
          <a:xfrm>
            <a:off x="8223917" y="5952811"/>
            <a:ext cx="972000" cy="141402"/>
          </a:xfrm>
          <a:prstGeom prst="rect">
            <a:avLst/>
          </a:prstGeom>
          <a:solidFill>
            <a:srgbClr val="87C163">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2E36D594-8CEB-7D83-110A-A4DB5DAF9DD8}"/>
              </a:ext>
            </a:extLst>
          </p:cNvPr>
          <p:cNvSpPr/>
          <p:nvPr/>
        </p:nvSpPr>
        <p:spPr>
          <a:xfrm>
            <a:off x="7133655" y="5954400"/>
            <a:ext cx="773235" cy="141402"/>
          </a:xfrm>
          <a:prstGeom prst="rect">
            <a:avLst/>
          </a:prstGeom>
          <a:solidFill>
            <a:srgbClr val="87C163">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F512B99-03D3-8D75-1034-E94D75A65A64}"/>
              </a:ext>
            </a:extLst>
          </p:cNvPr>
          <p:cNvSpPr txBox="1">
            <a:spLocks/>
          </p:cNvSpPr>
          <p:nvPr/>
        </p:nvSpPr>
        <p:spPr>
          <a:xfrm>
            <a:off x="0" y="1"/>
            <a:ext cx="12192000" cy="1114424"/>
          </a:xfrm>
          <a:prstGeom prst="rect">
            <a:avLst/>
          </a:prstGeom>
          <a:solidFill>
            <a:schemeClr val="accent6">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a:t>②　作品が実現する機能　</a:t>
            </a:r>
            <a:r>
              <a:rPr lang="ja-JP" altLang="en-US" sz="4000"/>
              <a:t>フロート式異物ゴミ除去機能</a:t>
            </a:r>
            <a:endParaRPr lang="ja-JP" altLang="en-US" sz="3200"/>
          </a:p>
        </p:txBody>
      </p:sp>
      <p:sp>
        <p:nvSpPr>
          <p:cNvPr id="8" name="テキスト ボックス 7">
            <a:extLst>
              <a:ext uri="{FF2B5EF4-FFF2-40B4-BE49-F238E27FC236}">
                <a16:creationId xmlns:a16="http://schemas.microsoft.com/office/drawing/2014/main" id="{781FE314-F947-9C67-99F1-AF3CE9071A83}"/>
              </a:ext>
            </a:extLst>
          </p:cNvPr>
          <p:cNvSpPr txBox="1"/>
          <p:nvPr/>
        </p:nvSpPr>
        <p:spPr>
          <a:xfrm>
            <a:off x="1488228" y="1956422"/>
            <a:ext cx="6534777" cy="5108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ja-JP" sz="2000">
                <a:ea typeface="+mn-lt"/>
                <a:cs typeface="+mn-lt"/>
              </a:rPr>
              <a:t>塩をベルトコンベアから少量ずつ透明フロート内へ挿入</a:t>
            </a:r>
            <a:endParaRPr lang="ja-JP" altLang="en-US" sz="2000"/>
          </a:p>
        </p:txBody>
      </p:sp>
      <p:sp>
        <p:nvSpPr>
          <p:cNvPr id="19" name="テキスト ボックス 18">
            <a:extLst>
              <a:ext uri="{FF2B5EF4-FFF2-40B4-BE49-F238E27FC236}">
                <a16:creationId xmlns:a16="http://schemas.microsoft.com/office/drawing/2014/main" id="{AF69DA45-0822-028E-70C6-A217DCC0BF8B}"/>
              </a:ext>
            </a:extLst>
          </p:cNvPr>
          <p:cNvSpPr txBox="1"/>
          <p:nvPr/>
        </p:nvSpPr>
        <p:spPr>
          <a:xfrm>
            <a:off x="851403" y="1901627"/>
            <a:ext cx="435975" cy="6144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ja-JP" altLang="en-US" sz="2500" b="1"/>
              <a:t>１</a:t>
            </a:r>
          </a:p>
        </p:txBody>
      </p:sp>
      <p:sp>
        <p:nvSpPr>
          <p:cNvPr id="20" name="楕円 19">
            <a:extLst>
              <a:ext uri="{FF2B5EF4-FFF2-40B4-BE49-F238E27FC236}">
                <a16:creationId xmlns:a16="http://schemas.microsoft.com/office/drawing/2014/main" id="{981B0067-4613-AC50-15BE-CED4057E9A35}"/>
              </a:ext>
            </a:extLst>
          </p:cNvPr>
          <p:cNvSpPr/>
          <p:nvPr/>
        </p:nvSpPr>
        <p:spPr>
          <a:xfrm>
            <a:off x="871905" y="2027789"/>
            <a:ext cx="468000" cy="468000"/>
          </a:xfrm>
          <a:prstGeom prst="ellipse">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pic>
        <p:nvPicPr>
          <p:cNvPr id="23" name="図 22" descr="ダイアグラム&#10;&#10;自動的に生成された説明">
            <a:extLst>
              <a:ext uri="{FF2B5EF4-FFF2-40B4-BE49-F238E27FC236}">
                <a16:creationId xmlns:a16="http://schemas.microsoft.com/office/drawing/2014/main" id="{213083E5-5F3F-B7DD-0AEF-B710F0CF7B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1014" y="1854086"/>
            <a:ext cx="2806846" cy="3014525"/>
          </a:xfrm>
          <a:prstGeom prst="rect">
            <a:avLst/>
          </a:prstGeom>
        </p:spPr>
      </p:pic>
      <p:sp>
        <p:nvSpPr>
          <p:cNvPr id="28" name="テキスト ボックス 27">
            <a:extLst>
              <a:ext uri="{FF2B5EF4-FFF2-40B4-BE49-F238E27FC236}">
                <a16:creationId xmlns:a16="http://schemas.microsoft.com/office/drawing/2014/main" id="{58519BEB-89CF-C6EC-2008-D4849BBC1BB7}"/>
              </a:ext>
            </a:extLst>
          </p:cNvPr>
          <p:cNvSpPr txBox="1"/>
          <p:nvPr/>
        </p:nvSpPr>
        <p:spPr>
          <a:xfrm>
            <a:off x="1488228" y="2757963"/>
            <a:ext cx="6534777" cy="5108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kumimoji="1" lang="ja-JP" altLang="ja-JP" sz="2000" kern="1200">
                <a:solidFill>
                  <a:srgbClr val="000000"/>
                </a:solidFill>
                <a:effectLst/>
                <a:latin typeface="Zen Maru Gothic"/>
                <a:ea typeface="Zen Maru Gothic"/>
                <a:cs typeface="Zen Maru Gothic"/>
              </a:rPr>
              <a:t>フロート内を流れる塩を側面からUSBカメラで</a:t>
            </a:r>
            <a:r>
              <a:rPr kumimoji="1" lang="ja-JP" altLang="en-US" sz="2000" kern="1200">
                <a:solidFill>
                  <a:srgbClr val="000000"/>
                </a:solidFill>
                <a:effectLst/>
                <a:latin typeface="Zen Maru Gothic"/>
                <a:ea typeface="Zen Maru Gothic"/>
                <a:cs typeface="Zen Maru Gothic"/>
              </a:rPr>
              <a:t>撮影</a:t>
            </a:r>
            <a:endParaRPr lang="ja-JP" altLang="en-US" sz="2000"/>
          </a:p>
        </p:txBody>
      </p:sp>
      <p:sp>
        <p:nvSpPr>
          <p:cNvPr id="30" name="テキスト ボックス 29">
            <a:extLst>
              <a:ext uri="{FF2B5EF4-FFF2-40B4-BE49-F238E27FC236}">
                <a16:creationId xmlns:a16="http://schemas.microsoft.com/office/drawing/2014/main" id="{C251E9E6-48C3-0187-59F3-749948B03DD6}"/>
              </a:ext>
            </a:extLst>
          </p:cNvPr>
          <p:cNvSpPr txBox="1"/>
          <p:nvPr/>
        </p:nvSpPr>
        <p:spPr>
          <a:xfrm>
            <a:off x="1497654" y="4325478"/>
            <a:ext cx="6534777" cy="5108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ja-JP" altLang="en-US" sz="2000">
                <a:solidFill>
                  <a:srgbClr val="000000"/>
                </a:solidFill>
                <a:latin typeface="Zen Maru Gothic"/>
                <a:ea typeface="Zen Maru Gothic"/>
                <a:cs typeface="Zen Maru Gothic"/>
              </a:rPr>
              <a:t>異物と塩を</a:t>
            </a:r>
            <a:r>
              <a:rPr kumimoji="1" lang="ja-JP" altLang="ja-JP" sz="2000" kern="1200">
                <a:solidFill>
                  <a:srgbClr val="000000"/>
                </a:solidFill>
                <a:effectLst/>
                <a:latin typeface="Zen Maru Gothic"/>
                <a:ea typeface="Zen Maru Gothic"/>
                <a:cs typeface="Zen Maru Gothic"/>
              </a:rPr>
              <a:t>分岐路</a:t>
            </a:r>
            <a:r>
              <a:rPr kumimoji="1" lang="ja-JP" altLang="en-US" sz="2000" kern="1200">
                <a:solidFill>
                  <a:srgbClr val="000000"/>
                </a:solidFill>
                <a:effectLst/>
                <a:latin typeface="Zen Maru Gothic"/>
                <a:ea typeface="Zen Maru Gothic"/>
                <a:cs typeface="Zen Maru Gothic"/>
              </a:rPr>
              <a:t>で</a:t>
            </a:r>
            <a:r>
              <a:rPr kumimoji="1" lang="ja-JP" altLang="ja-JP" sz="2000" kern="1200">
                <a:solidFill>
                  <a:srgbClr val="000000"/>
                </a:solidFill>
                <a:effectLst/>
                <a:latin typeface="Zen Maru Gothic"/>
                <a:ea typeface="Zen Maru Gothic"/>
                <a:cs typeface="Zen Maru Gothic"/>
              </a:rPr>
              <a:t>振り分ける</a:t>
            </a:r>
            <a:endParaRPr lang="ja-JP" altLang="en-US" sz="2000"/>
          </a:p>
        </p:txBody>
      </p:sp>
      <p:sp>
        <p:nvSpPr>
          <p:cNvPr id="33" name="テキスト ボックス 32">
            <a:extLst>
              <a:ext uri="{FF2B5EF4-FFF2-40B4-BE49-F238E27FC236}">
                <a16:creationId xmlns:a16="http://schemas.microsoft.com/office/drawing/2014/main" id="{C87CAB29-50FF-FA7B-C565-F45B8508FF63}"/>
              </a:ext>
            </a:extLst>
          </p:cNvPr>
          <p:cNvSpPr txBox="1"/>
          <p:nvPr/>
        </p:nvSpPr>
        <p:spPr>
          <a:xfrm>
            <a:off x="852698" y="2674609"/>
            <a:ext cx="435975" cy="6144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ja-JP" altLang="en-US" sz="2500" b="1"/>
              <a:t>２</a:t>
            </a:r>
          </a:p>
        </p:txBody>
      </p:sp>
      <p:sp>
        <p:nvSpPr>
          <p:cNvPr id="34" name="楕円 33">
            <a:extLst>
              <a:ext uri="{FF2B5EF4-FFF2-40B4-BE49-F238E27FC236}">
                <a16:creationId xmlns:a16="http://schemas.microsoft.com/office/drawing/2014/main" id="{15E16EB4-3B96-07C7-B89B-8A637E91A5CD}"/>
              </a:ext>
            </a:extLst>
          </p:cNvPr>
          <p:cNvSpPr/>
          <p:nvPr/>
        </p:nvSpPr>
        <p:spPr>
          <a:xfrm>
            <a:off x="873200" y="2800771"/>
            <a:ext cx="468000" cy="468000"/>
          </a:xfrm>
          <a:prstGeom prst="ellipse">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741CB599-A110-5158-7CC2-00373EB3F9A8}"/>
              </a:ext>
            </a:extLst>
          </p:cNvPr>
          <p:cNvSpPr txBox="1"/>
          <p:nvPr/>
        </p:nvSpPr>
        <p:spPr>
          <a:xfrm>
            <a:off x="860830" y="3448037"/>
            <a:ext cx="435975" cy="6144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ja-JP" altLang="en-US" sz="2500" b="1"/>
              <a:t>３</a:t>
            </a:r>
          </a:p>
        </p:txBody>
      </p:sp>
      <p:sp>
        <p:nvSpPr>
          <p:cNvPr id="36" name="楕円 35">
            <a:extLst>
              <a:ext uri="{FF2B5EF4-FFF2-40B4-BE49-F238E27FC236}">
                <a16:creationId xmlns:a16="http://schemas.microsoft.com/office/drawing/2014/main" id="{CD9B4E31-7BFF-13E5-64F5-8BA78C7F2D63}"/>
              </a:ext>
            </a:extLst>
          </p:cNvPr>
          <p:cNvSpPr/>
          <p:nvPr/>
        </p:nvSpPr>
        <p:spPr>
          <a:xfrm>
            <a:off x="881332" y="3574199"/>
            <a:ext cx="468000" cy="468000"/>
          </a:xfrm>
          <a:prstGeom prst="ellipse">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37" name="テキスト ボックス 36">
            <a:extLst>
              <a:ext uri="{FF2B5EF4-FFF2-40B4-BE49-F238E27FC236}">
                <a16:creationId xmlns:a16="http://schemas.microsoft.com/office/drawing/2014/main" id="{7CC7BBDA-9F97-0ADD-CD94-313026800C27}"/>
              </a:ext>
            </a:extLst>
          </p:cNvPr>
          <p:cNvSpPr txBox="1"/>
          <p:nvPr/>
        </p:nvSpPr>
        <p:spPr>
          <a:xfrm>
            <a:off x="1488227" y="3536585"/>
            <a:ext cx="6534777" cy="5108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ja-JP" altLang="en-US" sz="2000"/>
              <a:t>画像認識により異物検出をし、分岐弁を制御</a:t>
            </a:r>
          </a:p>
        </p:txBody>
      </p:sp>
      <p:sp>
        <p:nvSpPr>
          <p:cNvPr id="38" name="テキスト ボックス 37">
            <a:extLst>
              <a:ext uri="{FF2B5EF4-FFF2-40B4-BE49-F238E27FC236}">
                <a16:creationId xmlns:a16="http://schemas.microsoft.com/office/drawing/2014/main" id="{F3382467-F29C-3FFD-6134-EB49101B2084}"/>
              </a:ext>
            </a:extLst>
          </p:cNvPr>
          <p:cNvSpPr txBox="1"/>
          <p:nvPr/>
        </p:nvSpPr>
        <p:spPr>
          <a:xfrm>
            <a:off x="863773" y="4254147"/>
            <a:ext cx="435975" cy="6144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ja-JP" altLang="en-US" sz="2500" b="1"/>
              <a:t>４</a:t>
            </a:r>
          </a:p>
        </p:txBody>
      </p:sp>
      <p:sp>
        <p:nvSpPr>
          <p:cNvPr id="39" name="楕円 38">
            <a:extLst>
              <a:ext uri="{FF2B5EF4-FFF2-40B4-BE49-F238E27FC236}">
                <a16:creationId xmlns:a16="http://schemas.microsoft.com/office/drawing/2014/main" id="{95F15374-84E2-8550-CDAF-DFDBB47DC881}"/>
              </a:ext>
            </a:extLst>
          </p:cNvPr>
          <p:cNvSpPr/>
          <p:nvPr/>
        </p:nvSpPr>
        <p:spPr>
          <a:xfrm>
            <a:off x="884275" y="4370882"/>
            <a:ext cx="468000" cy="468000"/>
          </a:xfrm>
          <a:prstGeom prst="ellipse">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3EC1870C-6E16-62E7-0A12-F3B612340CA8}"/>
              </a:ext>
            </a:extLst>
          </p:cNvPr>
          <p:cNvSpPr/>
          <p:nvPr/>
        </p:nvSpPr>
        <p:spPr>
          <a:xfrm>
            <a:off x="465417" y="1583699"/>
            <a:ext cx="11261166" cy="3441939"/>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5" name="正方形/長方形 4">
            <a:extLst>
              <a:ext uri="{FF2B5EF4-FFF2-40B4-BE49-F238E27FC236}">
                <a16:creationId xmlns:a16="http://schemas.microsoft.com/office/drawing/2014/main" id="{5F8E65DF-6A36-59D7-9E6D-2E6388B312B1}"/>
              </a:ext>
            </a:extLst>
          </p:cNvPr>
          <p:cNvSpPr/>
          <p:nvPr/>
        </p:nvSpPr>
        <p:spPr>
          <a:xfrm>
            <a:off x="700571" y="1406959"/>
            <a:ext cx="1543009" cy="468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99F22357-E9DD-CD67-14BD-02B7BCDB88B2}"/>
              </a:ext>
            </a:extLst>
          </p:cNvPr>
          <p:cNvSpPr txBox="1"/>
          <p:nvPr/>
        </p:nvSpPr>
        <p:spPr>
          <a:xfrm>
            <a:off x="749354" y="1239622"/>
            <a:ext cx="1513080" cy="6144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lnSpc>
                <a:spcPct val="150000"/>
              </a:lnSpc>
            </a:pPr>
            <a:r>
              <a:rPr lang="ja-JP" altLang="en-US" sz="2500" b="1"/>
              <a:t>動作順序</a:t>
            </a:r>
          </a:p>
        </p:txBody>
      </p:sp>
      <p:sp>
        <p:nvSpPr>
          <p:cNvPr id="6" name="楕円 5">
            <a:extLst>
              <a:ext uri="{FF2B5EF4-FFF2-40B4-BE49-F238E27FC236}">
                <a16:creationId xmlns:a16="http://schemas.microsoft.com/office/drawing/2014/main" id="{DAD50242-2BC3-26EE-9841-6F108539CD18}"/>
              </a:ext>
            </a:extLst>
          </p:cNvPr>
          <p:cNvSpPr/>
          <p:nvPr/>
        </p:nvSpPr>
        <p:spPr>
          <a:xfrm>
            <a:off x="9446070" y="1706924"/>
            <a:ext cx="521416" cy="533291"/>
          </a:xfrm>
          <a:prstGeom prst="ellipse">
            <a:avLst/>
          </a:prstGeom>
          <a:noFill/>
          <a:ln w="28575" cap="flat" cmpd="sng" algn="ctr">
            <a:solidFill>
              <a:srgbClr val="F46666"/>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FE0AD3F0-399A-1A83-8648-161DA5BBC750}"/>
              </a:ext>
            </a:extLst>
          </p:cNvPr>
          <p:cNvSpPr txBox="1"/>
          <p:nvPr/>
        </p:nvSpPr>
        <p:spPr>
          <a:xfrm>
            <a:off x="8950538" y="1657022"/>
            <a:ext cx="464308" cy="5108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ja-JP" altLang="en-US" sz="2000" b="1"/>
              <a:t>①</a:t>
            </a:r>
          </a:p>
        </p:txBody>
      </p:sp>
      <p:sp>
        <p:nvSpPr>
          <p:cNvPr id="13" name="楕円 12">
            <a:extLst>
              <a:ext uri="{FF2B5EF4-FFF2-40B4-BE49-F238E27FC236}">
                <a16:creationId xmlns:a16="http://schemas.microsoft.com/office/drawing/2014/main" id="{8CCCF40C-B078-3882-9E63-6D9C517C6262}"/>
              </a:ext>
            </a:extLst>
          </p:cNvPr>
          <p:cNvSpPr/>
          <p:nvPr/>
        </p:nvSpPr>
        <p:spPr>
          <a:xfrm>
            <a:off x="9379957" y="3118428"/>
            <a:ext cx="724233" cy="760878"/>
          </a:xfrm>
          <a:prstGeom prst="ellipse">
            <a:avLst/>
          </a:prstGeom>
          <a:noFill/>
          <a:ln w="28575" cap="flat" cmpd="sng" algn="ctr">
            <a:solidFill>
              <a:srgbClr val="F46666"/>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2342E8E7-2869-8B6F-7060-8DB1C739C079}"/>
              </a:ext>
            </a:extLst>
          </p:cNvPr>
          <p:cNvSpPr txBox="1"/>
          <p:nvPr/>
        </p:nvSpPr>
        <p:spPr>
          <a:xfrm>
            <a:off x="8972335" y="3206857"/>
            <a:ext cx="464308" cy="5108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ja-JP" altLang="en-US" sz="2000" b="1"/>
              <a:t>④</a:t>
            </a:r>
          </a:p>
        </p:txBody>
      </p:sp>
      <p:sp>
        <p:nvSpPr>
          <p:cNvPr id="15" name="正方形/長方形 14">
            <a:extLst>
              <a:ext uri="{FF2B5EF4-FFF2-40B4-BE49-F238E27FC236}">
                <a16:creationId xmlns:a16="http://schemas.microsoft.com/office/drawing/2014/main" id="{65C2A0E3-AFC1-21E7-7150-A485C81D85A8}"/>
              </a:ext>
            </a:extLst>
          </p:cNvPr>
          <p:cNvSpPr/>
          <p:nvPr/>
        </p:nvSpPr>
        <p:spPr>
          <a:xfrm>
            <a:off x="8650608" y="2243911"/>
            <a:ext cx="917597" cy="33529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9617E04A-B982-3085-3512-DBE9CEAEDEAD}"/>
              </a:ext>
            </a:extLst>
          </p:cNvPr>
          <p:cNvSpPr txBox="1"/>
          <p:nvPr/>
        </p:nvSpPr>
        <p:spPr>
          <a:xfrm>
            <a:off x="859371" y="5515470"/>
            <a:ext cx="10561901" cy="636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ja-JP" altLang="en-US" sz="2600">
                <a:solidFill>
                  <a:srgbClr val="000000"/>
                </a:solidFill>
                <a:latin typeface="Zen Maru Gothic"/>
                <a:ea typeface="Zen Maru Gothic"/>
                <a:cs typeface="Zen Maru Gothic"/>
              </a:rPr>
              <a:t>異物の振り分けを自動化することにより、</a:t>
            </a:r>
            <a:r>
              <a:rPr lang="ja-JP" altLang="en-US" sz="2600" b="1">
                <a:solidFill>
                  <a:srgbClr val="000000"/>
                </a:solidFill>
                <a:latin typeface="Zen Maru Gothic"/>
                <a:ea typeface="Zen Maru Gothic"/>
                <a:cs typeface="Zen Maru Gothic"/>
              </a:rPr>
              <a:t>人手</a:t>
            </a:r>
            <a:r>
              <a:rPr lang="ja-JP" altLang="en-US" sz="2600">
                <a:solidFill>
                  <a:srgbClr val="000000"/>
                </a:solidFill>
                <a:latin typeface="Zen Maru Gothic"/>
                <a:ea typeface="Zen Maru Gothic"/>
                <a:cs typeface="Zen Maru Gothic"/>
              </a:rPr>
              <a:t>と</a:t>
            </a:r>
            <a:r>
              <a:rPr lang="ja-JP" altLang="en-US" sz="2600" b="1">
                <a:solidFill>
                  <a:srgbClr val="000000"/>
                </a:solidFill>
                <a:latin typeface="Zen Maru Gothic"/>
                <a:ea typeface="Zen Maru Gothic"/>
                <a:cs typeface="Zen Maru Gothic"/>
              </a:rPr>
              <a:t>コスト</a:t>
            </a:r>
            <a:r>
              <a:rPr lang="ja-JP" altLang="en-US" sz="2600">
                <a:solidFill>
                  <a:srgbClr val="000000"/>
                </a:solidFill>
                <a:latin typeface="Zen Maru Gothic"/>
                <a:ea typeface="Zen Maru Gothic"/>
                <a:cs typeface="Zen Maru Gothic"/>
              </a:rPr>
              <a:t>を削減します。</a:t>
            </a:r>
            <a:endParaRPr lang="ja-JP" altLang="en-US" sz="2600"/>
          </a:p>
        </p:txBody>
      </p:sp>
      <p:sp>
        <p:nvSpPr>
          <p:cNvPr id="25" name="矢印: 下 24">
            <a:extLst>
              <a:ext uri="{FF2B5EF4-FFF2-40B4-BE49-F238E27FC236}">
                <a16:creationId xmlns:a16="http://schemas.microsoft.com/office/drawing/2014/main" id="{D9200C99-0043-4ABA-9A5E-B88B22F2C982}"/>
              </a:ext>
            </a:extLst>
          </p:cNvPr>
          <p:cNvSpPr/>
          <p:nvPr/>
        </p:nvSpPr>
        <p:spPr>
          <a:xfrm>
            <a:off x="5704787" y="5030682"/>
            <a:ext cx="782425" cy="390158"/>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4C1F6835-2727-DCA2-B659-CE037930E07D}"/>
              </a:ext>
            </a:extLst>
          </p:cNvPr>
          <p:cNvSpPr/>
          <p:nvPr/>
        </p:nvSpPr>
        <p:spPr>
          <a:xfrm>
            <a:off x="10007008" y="2880131"/>
            <a:ext cx="835470" cy="2869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1B9AA239-AE9F-BDFB-CA6D-51A41DA1D95A}"/>
              </a:ext>
            </a:extLst>
          </p:cNvPr>
          <p:cNvSpPr/>
          <p:nvPr/>
        </p:nvSpPr>
        <p:spPr>
          <a:xfrm>
            <a:off x="9484177" y="3953690"/>
            <a:ext cx="482910" cy="4297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A5D38FAF-0981-3A66-B06A-CE22D8E00DB3}"/>
              </a:ext>
            </a:extLst>
          </p:cNvPr>
          <p:cNvSpPr/>
          <p:nvPr/>
        </p:nvSpPr>
        <p:spPr>
          <a:xfrm>
            <a:off x="9436643" y="2415747"/>
            <a:ext cx="521416" cy="533291"/>
          </a:xfrm>
          <a:prstGeom prst="ellipse">
            <a:avLst/>
          </a:prstGeom>
          <a:noFill/>
          <a:ln w="28575" cap="flat" cmpd="sng" algn="ctr">
            <a:solidFill>
              <a:srgbClr val="F46666"/>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E9FA501F-9839-8166-947C-0A1E0EB8BBA7}"/>
              </a:ext>
            </a:extLst>
          </p:cNvPr>
          <p:cNvSpPr txBox="1"/>
          <p:nvPr/>
        </p:nvSpPr>
        <p:spPr>
          <a:xfrm>
            <a:off x="8941874" y="2374617"/>
            <a:ext cx="464308" cy="5108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ja-JP" altLang="en-US" sz="2000" b="1"/>
              <a:t>②</a:t>
            </a:r>
          </a:p>
        </p:txBody>
      </p:sp>
      <p:pic>
        <p:nvPicPr>
          <p:cNvPr id="22" name="図 21">
            <a:extLst>
              <a:ext uri="{FF2B5EF4-FFF2-40B4-BE49-F238E27FC236}">
                <a16:creationId xmlns:a16="http://schemas.microsoft.com/office/drawing/2014/main" id="{238DE604-EE0B-E5BD-6025-987A273182DD}"/>
              </a:ext>
            </a:extLst>
          </p:cNvPr>
          <p:cNvPicPr>
            <a:picLocks noChangeAspect="1"/>
          </p:cNvPicPr>
          <p:nvPr/>
        </p:nvPicPr>
        <p:blipFill rotWithShape="1">
          <a:blip r:embed="rId3"/>
          <a:srcRect l="43639" t="22256" r="39785" b="51154"/>
          <a:stretch/>
        </p:blipFill>
        <p:spPr>
          <a:xfrm>
            <a:off x="10597643" y="2943022"/>
            <a:ext cx="630564" cy="418326"/>
          </a:xfrm>
          <a:prstGeom prst="rect">
            <a:avLst/>
          </a:prstGeom>
          <a:solidFill>
            <a:schemeClr val="bg1"/>
          </a:solidFill>
        </p:spPr>
      </p:pic>
      <p:sp>
        <p:nvSpPr>
          <p:cNvPr id="26" name="テキスト ボックス 25">
            <a:extLst>
              <a:ext uri="{FF2B5EF4-FFF2-40B4-BE49-F238E27FC236}">
                <a16:creationId xmlns:a16="http://schemas.microsoft.com/office/drawing/2014/main" id="{B998D0F9-0C9A-E2A3-3959-8607F56F7197}"/>
              </a:ext>
            </a:extLst>
          </p:cNvPr>
          <p:cNvSpPr txBox="1"/>
          <p:nvPr/>
        </p:nvSpPr>
        <p:spPr>
          <a:xfrm>
            <a:off x="9406182" y="3953543"/>
            <a:ext cx="989827" cy="461665"/>
          </a:xfrm>
          <a:prstGeom prst="rect">
            <a:avLst/>
          </a:prstGeom>
          <a:noFill/>
        </p:spPr>
        <p:txBody>
          <a:bodyPr wrap="square" rtlCol="0">
            <a:spAutoFit/>
          </a:bodyPr>
          <a:lstStyle/>
          <a:p>
            <a:r>
              <a:rPr lang="ja-JP" altLang="en-US" sz="1200" b="1">
                <a:latin typeface="+mj-lt"/>
              </a:rPr>
              <a:t>サーボ</a:t>
            </a:r>
            <a:endParaRPr lang="en-US" altLang="ja-JP" sz="1200" b="1">
              <a:latin typeface="+mj-lt"/>
            </a:endParaRPr>
          </a:p>
          <a:p>
            <a:r>
              <a:rPr kumimoji="1" lang="ja-JP" altLang="en-US" sz="1200" b="1">
                <a:latin typeface="+mj-lt"/>
              </a:rPr>
              <a:t>モータ</a:t>
            </a:r>
          </a:p>
        </p:txBody>
      </p:sp>
      <p:sp>
        <p:nvSpPr>
          <p:cNvPr id="31" name="正方形/長方形 30">
            <a:extLst>
              <a:ext uri="{FF2B5EF4-FFF2-40B4-BE49-F238E27FC236}">
                <a16:creationId xmlns:a16="http://schemas.microsoft.com/office/drawing/2014/main" id="{1B42397D-1C25-3243-35EC-4B316B715B4D}"/>
              </a:ext>
            </a:extLst>
          </p:cNvPr>
          <p:cNvSpPr/>
          <p:nvPr/>
        </p:nvSpPr>
        <p:spPr>
          <a:xfrm>
            <a:off x="10699192" y="3368936"/>
            <a:ext cx="917597" cy="4607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D32F63D1-D993-8982-216E-D4A39C4BA401}"/>
              </a:ext>
            </a:extLst>
          </p:cNvPr>
          <p:cNvSpPr/>
          <p:nvPr/>
        </p:nvSpPr>
        <p:spPr>
          <a:xfrm>
            <a:off x="10553065" y="2799217"/>
            <a:ext cx="724233" cy="760878"/>
          </a:xfrm>
          <a:prstGeom prst="ellipse">
            <a:avLst/>
          </a:prstGeom>
          <a:noFill/>
          <a:ln w="28575" cap="flat" cmpd="sng" algn="ctr">
            <a:solidFill>
              <a:srgbClr val="F46666"/>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D005C30F-5C42-FC08-BC38-0EF7D189F361}"/>
              </a:ext>
            </a:extLst>
          </p:cNvPr>
          <p:cNvSpPr txBox="1"/>
          <p:nvPr/>
        </p:nvSpPr>
        <p:spPr>
          <a:xfrm>
            <a:off x="10366651" y="3339790"/>
            <a:ext cx="1292964" cy="461665"/>
          </a:xfrm>
          <a:prstGeom prst="rect">
            <a:avLst/>
          </a:prstGeom>
          <a:noFill/>
        </p:spPr>
        <p:txBody>
          <a:bodyPr wrap="square" rtlCol="0">
            <a:spAutoFit/>
          </a:bodyPr>
          <a:lstStyle/>
          <a:p>
            <a:r>
              <a:rPr kumimoji="1" lang="en-US" altLang="ja-JP" sz="1200" b="1">
                <a:latin typeface="+mj-lt"/>
              </a:rPr>
              <a:t>GPU</a:t>
            </a:r>
            <a:r>
              <a:rPr kumimoji="1" lang="ja-JP" altLang="en-US" sz="1200" b="1">
                <a:latin typeface="+mj-lt"/>
              </a:rPr>
              <a:t>マイコン</a:t>
            </a:r>
            <a:endParaRPr kumimoji="1" lang="en-US" altLang="ja-JP" sz="1200" b="1">
              <a:latin typeface="+mj-lt"/>
            </a:endParaRPr>
          </a:p>
          <a:p>
            <a:r>
              <a:rPr lang="en-US" altLang="ja-JP" sz="1200" b="1">
                <a:latin typeface="+mj-lt"/>
              </a:rPr>
              <a:t>(Jetson nano)</a:t>
            </a:r>
            <a:endParaRPr kumimoji="1" lang="ja-JP" altLang="en-US" sz="1200" b="1">
              <a:latin typeface="+mj-lt"/>
            </a:endParaRPr>
          </a:p>
        </p:txBody>
      </p:sp>
      <p:sp>
        <p:nvSpPr>
          <p:cNvPr id="12" name="テキスト ボックス 11">
            <a:extLst>
              <a:ext uri="{FF2B5EF4-FFF2-40B4-BE49-F238E27FC236}">
                <a16:creationId xmlns:a16="http://schemas.microsoft.com/office/drawing/2014/main" id="{3F62D3A6-2086-633A-5CFF-578F9980CD34}"/>
              </a:ext>
            </a:extLst>
          </p:cNvPr>
          <p:cNvSpPr txBox="1"/>
          <p:nvPr/>
        </p:nvSpPr>
        <p:spPr>
          <a:xfrm>
            <a:off x="10128109" y="2901408"/>
            <a:ext cx="464308" cy="5108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ja-JP" altLang="en-US" sz="2000" b="1"/>
              <a:t>➂</a:t>
            </a:r>
          </a:p>
        </p:txBody>
      </p:sp>
      <p:sp>
        <p:nvSpPr>
          <p:cNvPr id="17" name="スライド番号プレースホルダー 16">
            <a:extLst>
              <a:ext uri="{FF2B5EF4-FFF2-40B4-BE49-F238E27FC236}">
                <a16:creationId xmlns:a16="http://schemas.microsoft.com/office/drawing/2014/main" id="{3830F1C4-F519-A0C5-ECE1-272C54E8C303}"/>
              </a:ext>
            </a:extLst>
          </p:cNvPr>
          <p:cNvSpPr>
            <a:spLocks noGrp="1"/>
          </p:cNvSpPr>
          <p:nvPr>
            <p:ph type="sldNum" sz="quarter" idx="12"/>
          </p:nvPr>
        </p:nvSpPr>
        <p:spPr/>
        <p:txBody>
          <a:bodyPr/>
          <a:lstStyle/>
          <a:p>
            <a:fld id="{89264E58-B371-4318-9C3B-31A6ECB8ED06}" type="slidenum">
              <a:rPr kumimoji="1" lang="ja-JP" altLang="en-US" smtClean="0"/>
              <a:t>20</a:t>
            </a:fld>
            <a:endParaRPr kumimoji="1" lang="ja-JP" altLang="en-US"/>
          </a:p>
        </p:txBody>
      </p:sp>
    </p:spTree>
    <p:extLst>
      <p:ext uri="{BB962C8B-B14F-4D97-AF65-F5344CB8AC3E}">
        <p14:creationId xmlns:p14="http://schemas.microsoft.com/office/powerpoint/2010/main" val="34173144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図 27" descr="屋内, テーブル, 部屋, 机 が含まれている画像&#10;&#10;自動的に生成された説明">
            <a:extLst>
              <a:ext uri="{FF2B5EF4-FFF2-40B4-BE49-F238E27FC236}">
                <a16:creationId xmlns:a16="http://schemas.microsoft.com/office/drawing/2014/main" id="{67305B62-E923-056D-98DA-E515127EBF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947" y="1733865"/>
            <a:ext cx="3584926" cy="4719532"/>
          </a:xfrm>
          <a:prstGeom prst="rect">
            <a:avLst/>
          </a:prstGeom>
        </p:spPr>
      </p:pic>
      <p:sp>
        <p:nvSpPr>
          <p:cNvPr id="34" name="正方形/長方形 33">
            <a:extLst>
              <a:ext uri="{FF2B5EF4-FFF2-40B4-BE49-F238E27FC236}">
                <a16:creationId xmlns:a16="http://schemas.microsoft.com/office/drawing/2014/main" id="{3448F9FC-EEF8-15A9-67B5-01F54E1494BE}"/>
              </a:ext>
            </a:extLst>
          </p:cNvPr>
          <p:cNvSpPr/>
          <p:nvPr/>
        </p:nvSpPr>
        <p:spPr>
          <a:xfrm rot="5400000">
            <a:off x="4381080" y="3154902"/>
            <a:ext cx="114607" cy="4732334"/>
          </a:xfrm>
          <a:prstGeom prst="rect">
            <a:avLst/>
          </a:prstGeom>
          <a:solidFill>
            <a:schemeClr val="accent6">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49E04BE0-FE4F-31AD-5AB0-C4F382A28959}"/>
              </a:ext>
            </a:extLst>
          </p:cNvPr>
          <p:cNvSpPr/>
          <p:nvPr/>
        </p:nvSpPr>
        <p:spPr>
          <a:xfrm>
            <a:off x="4418267" y="1328661"/>
            <a:ext cx="3759166" cy="1318109"/>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二等辺三角形 7">
            <a:extLst>
              <a:ext uri="{FF2B5EF4-FFF2-40B4-BE49-F238E27FC236}">
                <a16:creationId xmlns:a16="http://schemas.microsoft.com/office/drawing/2014/main" id="{BC16475F-BA3F-2C47-C4F1-E8D25C61C57E}"/>
              </a:ext>
            </a:extLst>
          </p:cNvPr>
          <p:cNvSpPr/>
          <p:nvPr/>
        </p:nvSpPr>
        <p:spPr>
          <a:xfrm rot="16200000">
            <a:off x="8134307" y="3044493"/>
            <a:ext cx="1418221" cy="2278646"/>
          </a:xfrm>
          <a:prstGeom prst="triangle">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3B3FBDE5-91BA-54BF-6494-9DDFF4A69255}"/>
              </a:ext>
            </a:extLst>
          </p:cNvPr>
          <p:cNvSpPr/>
          <p:nvPr/>
        </p:nvSpPr>
        <p:spPr>
          <a:xfrm>
            <a:off x="8789981" y="2460885"/>
            <a:ext cx="2958957" cy="4207267"/>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F512B99-03D3-8D75-1034-E94D75A65A64}"/>
              </a:ext>
            </a:extLst>
          </p:cNvPr>
          <p:cNvSpPr txBox="1">
            <a:spLocks/>
          </p:cNvSpPr>
          <p:nvPr/>
        </p:nvSpPr>
        <p:spPr>
          <a:xfrm>
            <a:off x="0" y="1"/>
            <a:ext cx="12192000" cy="1114424"/>
          </a:xfrm>
          <a:prstGeom prst="rect">
            <a:avLst/>
          </a:prstGeom>
          <a:solidFill>
            <a:schemeClr val="accent6">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a:t>③　システムの構成</a:t>
            </a:r>
            <a:r>
              <a:rPr lang="ja-JP" altLang="en-US" sz="4000"/>
              <a:t>　フロート式異物ゴミ除去機能</a:t>
            </a:r>
            <a:endParaRPr lang="en-US" altLang="ja-JP" sz="2400"/>
          </a:p>
        </p:txBody>
      </p:sp>
      <p:sp>
        <p:nvSpPr>
          <p:cNvPr id="3" name="スライド番号プレースホルダー 2">
            <a:extLst>
              <a:ext uri="{FF2B5EF4-FFF2-40B4-BE49-F238E27FC236}">
                <a16:creationId xmlns:a16="http://schemas.microsoft.com/office/drawing/2014/main" id="{60A6FD6A-70E9-8A7E-595A-B0F07D77CEE5}"/>
              </a:ext>
            </a:extLst>
          </p:cNvPr>
          <p:cNvSpPr>
            <a:spLocks noGrp="1"/>
          </p:cNvSpPr>
          <p:nvPr>
            <p:ph type="sldNum" sz="quarter" idx="12"/>
          </p:nvPr>
        </p:nvSpPr>
        <p:spPr/>
        <p:txBody>
          <a:bodyPr/>
          <a:lstStyle/>
          <a:p>
            <a:fld id="{89264E58-B371-4318-9C3B-31A6ECB8ED06}" type="slidenum">
              <a:rPr kumimoji="1" lang="ja-JP" altLang="en-US" smtClean="0"/>
              <a:t>21</a:t>
            </a:fld>
            <a:endParaRPr kumimoji="1" lang="ja-JP" altLang="en-US"/>
          </a:p>
        </p:txBody>
      </p:sp>
      <p:pic>
        <p:nvPicPr>
          <p:cNvPr id="11" name="図 10">
            <a:extLst>
              <a:ext uri="{FF2B5EF4-FFF2-40B4-BE49-F238E27FC236}">
                <a16:creationId xmlns:a16="http://schemas.microsoft.com/office/drawing/2014/main" id="{D365BF53-59CC-35F4-3F69-27C9C9DA8AE9}"/>
              </a:ext>
            </a:extLst>
          </p:cNvPr>
          <p:cNvPicPr>
            <a:picLocks noChangeAspect="1"/>
          </p:cNvPicPr>
          <p:nvPr/>
        </p:nvPicPr>
        <p:blipFill rotWithShape="1">
          <a:blip r:embed="rId3"/>
          <a:srcRect l="64667" t="23063" r="7032" b="47617"/>
          <a:stretch/>
        </p:blipFill>
        <p:spPr>
          <a:xfrm>
            <a:off x="5578828" y="3323919"/>
            <a:ext cx="2278644" cy="1366464"/>
          </a:xfrm>
          <a:prstGeom prst="rect">
            <a:avLst/>
          </a:prstGeom>
        </p:spPr>
      </p:pic>
      <p:pic>
        <p:nvPicPr>
          <p:cNvPr id="4" name="図 3" descr="モニター画面に映る文字&#10;&#10;中程度の精度で自動的に生成された説明">
            <a:extLst>
              <a:ext uri="{FF2B5EF4-FFF2-40B4-BE49-F238E27FC236}">
                <a16:creationId xmlns:a16="http://schemas.microsoft.com/office/drawing/2014/main" id="{07B65C21-D6B7-B8F6-5B3F-57100FC9F3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99895" y="3707012"/>
            <a:ext cx="2339037" cy="2682167"/>
          </a:xfrm>
          <a:prstGeom prst="rect">
            <a:avLst/>
          </a:prstGeom>
        </p:spPr>
      </p:pic>
      <p:sp>
        <p:nvSpPr>
          <p:cNvPr id="5" name="テキスト ボックス 4">
            <a:extLst>
              <a:ext uri="{FF2B5EF4-FFF2-40B4-BE49-F238E27FC236}">
                <a16:creationId xmlns:a16="http://schemas.microsoft.com/office/drawing/2014/main" id="{1161153F-0932-3A4B-E80A-C1A23DDF611F}"/>
              </a:ext>
            </a:extLst>
          </p:cNvPr>
          <p:cNvSpPr txBox="1"/>
          <p:nvPr/>
        </p:nvSpPr>
        <p:spPr>
          <a:xfrm>
            <a:off x="8722915" y="2411600"/>
            <a:ext cx="3158048" cy="1138773"/>
          </a:xfrm>
          <a:prstGeom prst="rect">
            <a:avLst/>
          </a:prstGeom>
          <a:noFill/>
        </p:spPr>
        <p:txBody>
          <a:bodyPr wrap="square" rtlCol="0">
            <a:spAutoFit/>
          </a:bodyPr>
          <a:lstStyle/>
          <a:p>
            <a:pPr algn="ctr"/>
            <a:r>
              <a:rPr kumimoji="1" lang="en-US" altLang="ja-JP" dirty="0"/>
              <a:t>ResNet18</a:t>
            </a:r>
            <a:r>
              <a:rPr lang="ja-JP" altLang="en-US"/>
              <a:t>を用いたニューラルネットワーク</a:t>
            </a:r>
            <a:r>
              <a:rPr kumimoji="1" lang="ja-JP" altLang="en-US"/>
              <a:t>により、</a:t>
            </a:r>
            <a:endParaRPr kumimoji="1" lang="en-US" altLang="ja-JP" dirty="0"/>
          </a:p>
          <a:p>
            <a:pPr algn="ctr"/>
            <a:r>
              <a:rPr kumimoji="1" lang="ja-JP" altLang="en-US"/>
              <a:t>塩に混じる不純物を検出</a:t>
            </a:r>
            <a:endParaRPr kumimoji="1" lang="en-US" altLang="ja-JP" dirty="0"/>
          </a:p>
          <a:p>
            <a:pPr algn="ctr"/>
            <a:r>
              <a:rPr lang="ja-JP" altLang="en-US" sz="1400"/>
              <a:t>（現在はオレンジ玉を検出）</a:t>
            </a:r>
            <a:endParaRPr kumimoji="1" lang="ja-JP" altLang="en-US" sz="1400"/>
          </a:p>
        </p:txBody>
      </p:sp>
      <p:sp>
        <p:nvSpPr>
          <p:cNvPr id="13" name="円弧 12">
            <a:extLst>
              <a:ext uri="{FF2B5EF4-FFF2-40B4-BE49-F238E27FC236}">
                <a16:creationId xmlns:a16="http://schemas.microsoft.com/office/drawing/2014/main" id="{C21E5FB7-0A86-7C8D-ED72-4C8CFFC86A37}"/>
              </a:ext>
            </a:extLst>
          </p:cNvPr>
          <p:cNvSpPr/>
          <p:nvPr/>
        </p:nvSpPr>
        <p:spPr>
          <a:xfrm>
            <a:off x="1362999" y="1681686"/>
            <a:ext cx="1706238" cy="1706238"/>
          </a:xfrm>
          <a:prstGeom prst="arc">
            <a:avLst>
              <a:gd name="adj1" fmla="val 2101893"/>
              <a:gd name="adj2" fmla="val 8773665"/>
            </a:avLst>
          </a:prstGeom>
          <a:solidFill>
            <a:srgbClr val="00B0F0">
              <a:alpha val="51000"/>
            </a:srgbClr>
          </a:solidFill>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14" name="図 13" descr="モニター画面に映る文字&#10;&#10;中程度の精度で自動的に生成された説明">
            <a:extLst>
              <a:ext uri="{FF2B5EF4-FFF2-40B4-BE49-F238E27FC236}">
                <a16:creationId xmlns:a16="http://schemas.microsoft.com/office/drawing/2014/main" id="{01E17E62-D51E-5A0C-D4AB-7C87E5981D34}"/>
              </a:ext>
            </a:extLst>
          </p:cNvPr>
          <p:cNvPicPr>
            <a:picLocks noChangeAspect="1"/>
          </p:cNvPicPr>
          <p:nvPr/>
        </p:nvPicPr>
        <p:blipFill rotWithShape="1">
          <a:blip r:embed="rId4">
            <a:extLst>
              <a:ext uri="{28A0092B-C50C-407E-A947-70E740481C1C}">
                <a14:useLocalDpi xmlns:a14="http://schemas.microsoft.com/office/drawing/2010/main" val="0"/>
              </a:ext>
            </a:extLst>
          </a:blip>
          <a:srcRect t="34485"/>
          <a:stretch/>
        </p:blipFill>
        <p:spPr>
          <a:xfrm>
            <a:off x="6542773" y="1435076"/>
            <a:ext cx="1443875" cy="1084729"/>
          </a:xfrm>
          <a:prstGeom prst="rect">
            <a:avLst/>
          </a:prstGeom>
        </p:spPr>
      </p:pic>
      <p:sp>
        <p:nvSpPr>
          <p:cNvPr id="15" name="矢印: 右 14">
            <a:extLst>
              <a:ext uri="{FF2B5EF4-FFF2-40B4-BE49-F238E27FC236}">
                <a16:creationId xmlns:a16="http://schemas.microsoft.com/office/drawing/2014/main" id="{457BE14C-A6E0-FECA-ABDA-067ED870C316}"/>
              </a:ext>
            </a:extLst>
          </p:cNvPr>
          <p:cNvSpPr/>
          <p:nvPr/>
        </p:nvSpPr>
        <p:spPr>
          <a:xfrm rot="5400000">
            <a:off x="6461783" y="2868103"/>
            <a:ext cx="512733" cy="282586"/>
          </a:xfrm>
          <a:prstGeom prst="rightArrow">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9CC335C5-5B6D-1244-AE40-68EA730BD4E5}"/>
              </a:ext>
            </a:extLst>
          </p:cNvPr>
          <p:cNvSpPr txBox="1"/>
          <p:nvPr/>
        </p:nvSpPr>
        <p:spPr>
          <a:xfrm>
            <a:off x="4212925" y="1672322"/>
            <a:ext cx="2418822" cy="800219"/>
          </a:xfrm>
          <a:prstGeom prst="rect">
            <a:avLst/>
          </a:prstGeom>
          <a:noFill/>
        </p:spPr>
        <p:txBody>
          <a:bodyPr wrap="square" rtlCol="0">
            <a:spAutoFit/>
          </a:bodyPr>
          <a:lstStyle/>
          <a:p>
            <a:pPr algn="ctr"/>
            <a:r>
              <a:rPr kumimoji="1" lang="ja-JP" altLang="en-US"/>
              <a:t>塩の画像</a:t>
            </a:r>
            <a:endParaRPr kumimoji="1" lang="en-US" altLang="ja-JP" dirty="0"/>
          </a:p>
          <a:p>
            <a:pPr algn="ctr"/>
            <a:r>
              <a:rPr kumimoji="1" lang="en-US" altLang="ja-JP" sz="1400" dirty="0"/>
              <a:t>(</a:t>
            </a:r>
            <a:r>
              <a:rPr kumimoji="1" lang="ja-JP" altLang="en-US" sz="1400"/>
              <a:t>現在は白かオレンジの</a:t>
            </a:r>
            <a:endParaRPr kumimoji="1" lang="en-US" altLang="ja-JP" sz="1400" dirty="0"/>
          </a:p>
          <a:p>
            <a:pPr algn="ctr"/>
            <a:r>
              <a:rPr kumimoji="1" lang="ja-JP" altLang="en-US" sz="1400"/>
              <a:t>ピンポン玉</a:t>
            </a:r>
            <a:r>
              <a:rPr kumimoji="1" lang="en-US" altLang="ja-JP" sz="1400" dirty="0"/>
              <a:t>)</a:t>
            </a:r>
            <a:endParaRPr kumimoji="1" lang="ja-JP" altLang="en-US" sz="1400"/>
          </a:p>
        </p:txBody>
      </p:sp>
      <p:sp>
        <p:nvSpPr>
          <p:cNvPr id="19" name="テキスト ボックス 18">
            <a:extLst>
              <a:ext uri="{FF2B5EF4-FFF2-40B4-BE49-F238E27FC236}">
                <a16:creationId xmlns:a16="http://schemas.microsoft.com/office/drawing/2014/main" id="{6A1D7C4F-1C02-4CA3-61C0-FC1DCE4927BA}"/>
              </a:ext>
            </a:extLst>
          </p:cNvPr>
          <p:cNvSpPr txBox="1"/>
          <p:nvPr/>
        </p:nvSpPr>
        <p:spPr>
          <a:xfrm>
            <a:off x="4579540" y="5807066"/>
            <a:ext cx="3105338" cy="646331"/>
          </a:xfrm>
          <a:prstGeom prst="rect">
            <a:avLst/>
          </a:prstGeom>
          <a:solidFill>
            <a:schemeClr val="accent6">
              <a:lumMod val="20000"/>
              <a:lumOff val="80000"/>
            </a:schemeClr>
          </a:solidFill>
        </p:spPr>
        <p:txBody>
          <a:bodyPr wrap="none" rtlCol="0">
            <a:spAutoFit/>
          </a:bodyPr>
          <a:lstStyle/>
          <a:p>
            <a:pPr algn="ctr"/>
            <a:r>
              <a:rPr kumimoji="1" lang="en-US" altLang="ja-JP"/>
              <a:t>GPIO</a:t>
            </a:r>
            <a:r>
              <a:rPr kumimoji="1" lang="ja-JP" altLang="en-US"/>
              <a:t>信号</a:t>
            </a:r>
            <a:r>
              <a:rPr lang="ja-JP" altLang="en-US"/>
              <a:t>により、</a:t>
            </a:r>
            <a:endParaRPr lang="en-US" altLang="ja-JP"/>
          </a:p>
          <a:p>
            <a:pPr algn="ctr"/>
            <a:r>
              <a:rPr lang="ja-JP" altLang="en-US"/>
              <a:t>分岐弁</a:t>
            </a:r>
            <a:r>
              <a:rPr lang="en-US" altLang="ja-JP"/>
              <a:t>(</a:t>
            </a:r>
            <a:r>
              <a:rPr lang="ja-JP" altLang="en-US"/>
              <a:t>サーボモータ</a:t>
            </a:r>
            <a:r>
              <a:rPr lang="en-US" altLang="ja-JP"/>
              <a:t>)</a:t>
            </a:r>
            <a:r>
              <a:rPr lang="ja-JP" altLang="en-US"/>
              <a:t>を制御</a:t>
            </a:r>
            <a:endParaRPr kumimoji="1" lang="ja-JP" altLang="en-US"/>
          </a:p>
        </p:txBody>
      </p:sp>
      <p:sp>
        <p:nvSpPr>
          <p:cNvPr id="21" name="正方形/長方形 20">
            <a:extLst>
              <a:ext uri="{FF2B5EF4-FFF2-40B4-BE49-F238E27FC236}">
                <a16:creationId xmlns:a16="http://schemas.microsoft.com/office/drawing/2014/main" id="{84F6E4F3-5653-C107-0275-2B68CC250E78}"/>
              </a:ext>
            </a:extLst>
          </p:cNvPr>
          <p:cNvSpPr/>
          <p:nvPr/>
        </p:nvSpPr>
        <p:spPr>
          <a:xfrm>
            <a:off x="3793066" y="2741746"/>
            <a:ext cx="2991663" cy="114609"/>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E62E7FFA-A2B9-784E-2CB6-5FC3A369D5CE}"/>
              </a:ext>
            </a:extLst>
          </p:cNvPr>
          <p:cNvSpPr txBox="1"/>
          <p:nvPr/>
        </p:nvSpPr>
        <p:spPr>
          <a:xfrm>
            <a:off x="5965732" y="4613984"/>
            <a:ext cx="1609736" cy="646331"/>
          </a:xfrm>
          <a:prstGeom prst="rect">
            <a:avLst/>
          </a:prstGeom>
          <a:noFill/>
        </p:spPr>
        <p:txBody>
          <a:bodyPr wrap="none" rtlCol="0">
            <a:spAutoFit/>
          </a:bodyPr>
          <a:lstStyle/>
          <a:p>
            <a:pPr algn="ctr"/>
            <a:r>
              <a:rPr kumimoji="1" lang="en-US" altLang="ja-JP"/>
              <a:t>GPU</a:t>
            </a:r>
            <a:r>
              <a:rPr kumimoji="1" lang="ja-JP" altLang="en-US"/>
              <a:t>マイコン</a:t>
            </a:r>
            <a:endParaRPr kumimoji="1" lang="en-US" altLang="ja-JP"/>
          </a:p>
          <a:p>
            <a:pPr algn="ctr"/>
            <a:r>
              <a:rPr lang="en-US" altLang="ja-JP"/>
              <a:t>(Jetson Nano)</a:t>
            </a:r>
            <a:endParaRPr kumimoji="1" lang="ja-JP" altLang="en-US"/>
          </a:p>
        </p:txBody>
      </p:sp>
      <p:sp>
        <p:nvSpPr>
          <p:cNvPr id="24" name="テキスト ボックス 23">
            <a:extLst>
              <a:ext uri="{FF2B5EF4-FFF2-40B4-BE49-F238E27FC236}">
                <a16:creationId xmlns:a16="http://schemas.microsoft.com/office/drawing/2014/main" id="{C3C1A2B0-9E3E-EC09-AB02-A1BFA7888809}"/>
              </a:ext>
            </a:extLst>
          </p:cNvPr>
          <p:cNvSpPr txBox="1"/>
          <p:nvPr/>
        </p:nvSpPr>
        <p:spPr>
          <a:xfrm>
            <a:off x="2164236" y="1550982"/>
            <a:ext cx="1702710" cy="461665"/>
          </a:xfrm>
          <a:prstGeom prst="rect">
            <a:avLst/>
          </a:prstGeom>
          <a:noFill/>
        </p:spPr>
        <p:txBody>
          <a:bodyPr wrap="none" rtlCol="0">
            <a:spAutoFit/>
          </a:bodyPr>
          <a:lstStyle/>
          <a:p>
            <a:pPr algn="ctr"/>
            <a:r>
              <a:rPr kumimoji="1" lang="en-US" altLang="ja-JP" sz="2400" b="1">
                <a:ln w="6350">
                  <a:solidFill>
                    <a:schemeClr val="bg1"/>
                  </a:solidFill>
                </a:ln>
                <a:solidFill>
                  <a:srgbClr val="FF0000"/>
                </a:solidFill>
                <a:latin typeface="Zen Maru Gothic Black" pitchFamily="2" charset="-128"/>
                <a:ea typeface="Zen Maru Gothic Black" pitchFamily="2" charset="-128"/>
              </a:rPr>
              <a:t>USB</a:t>
            </a:r>
            <a:r>
              <a:rPr kumimoji="1" lang="ja-JP" altLang="en-US" sz="2400" b="1">
                <a:ln w="6350">
                  <a:solidFill>
                    <a:schemeClr val="bg1"/>
                  </a:solidFill>
                </a:ln>
                <a:solidFill>
                  <a:srgbClr val="FF0000"/>
                </a:solidFill>
                <a:latin typeface="Zen Maru Gothic Black" pitchFamily="2" charset="-128"/>
                <a:ea typeface="Zen Maru Gothic Black" pitchFamily="2" charset="-128"/>
              </a:rPr>
              <a:t>カメラ</a:t>
            </a:r>
          </a:p>
        </p:txBody>
      </p:sp>
      <p:sp>
        <p:nvSpPr>
          <p:cNvPr id="25" name="正方形/長方形 24">
            <a:extLst>
              <a:ext uri="{FF2B5EF4-FFF2-40B4-BE49-F238E27FC236}">
                <a16:creationId xmlns:a16="http://schemas.microsoft.com/office/drawing/2014/main" id="{D24D45CE-2C1D-0496-A57F-3CF2E4657AAC}"/>
              </a:ext>
            </a:extLst>
          </p:cNvPr>
          <p:cNvSpPr/>
          <p:nvPr/>
        </p:nvSpPr>
        <p:spPr>
          <a:xfrm>
            <a:off x="6631747" y="5220229"/>
            <a:ext cx="172804" cy="353742"/>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E28E9714-52C8-6F2D-DF42-C82D0B0D2CF6}"/>
              </a:ext>
            </a:extLst>
          </p:cNvPr>
          <p:cNvSpPr/>
          <p:nvPr/>
        </p:nvSpPr>
        <p:spPr>
          <a:xfrm>
            <a:off x="2026708" y="2016881"/>
            <a:ext cx="998824" cy="73833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86AE756B-6018-F07F-39D3-42C084CC677D}"/>
              </a:ext>
            </a:extLst>
          </p:cNvPr>
          <p:cNvSpPr/>
          <p:nvPr/>
        </p:nvSpPr>
        <p:spPr>
          <a:xfrm rot="1972095">
            <a:off x="2971734" y="2503463"/>
            <a:ext cx="923172" cy="110676"/>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F07FE98B-D739-7C02-96E7-BA96355C2FC2}"/>
              </a:ext>
            </a:extLst>
          </p:cNvPr>
          <p:cNvSpPr txBox="1"/>
          <p:nvPr/>
        </p:nvSpPr>
        <p:spPr>
          <a:xfrm>
            <a:off x="588528" y="3862798"/>
            <a:ext cx="1285600" cy="461665"/>
          </a:xfrm>
          <a:prstGeom prst="rect">
            <a:avLst/>
          </a:prstGeom>
          <a:noFill/>
        </p:spPr>
        <p:txBody>
          <a:bodyPr wrap="square" rtlCol="0">
            <a:spAutoFit/>
          </a:bodyPr>
          <a:lstStyle/>
          <a:p>
            <a:pPr algn="ctr"/>
            <a:r>
              <a:rPr lang="ja-JP" altLang="en-US" sz="2400" b="1">
                <a:ln w="6350">
                  <a:solidFill>
                    <a:schemeClr val="bg1"/>
                  </a:solidFill>
                </a:ln>
                <a:solidFill>
                  <a:srgbClr val="FF0000"/>
                </a:solidFill>
                <a:latin typeface="Zen Maru Gothic Black" pitchFamily="2" charset="-128"/>
                <a:ea typeface="Zen Maru Gothic Black" pitchFamily="2" charset="-128"/>
              </a:rPr>
              <a:t>分岐弁</a:t>
            </a:r>
            <a:endParaRPr kumimoji="1" lang="ja-JP" altLang="en-US" sz="2400" b="1">
              <a:ln w="6350">
                <a:solidFill>
                  <a:schemeClr val="bg1"/>
                </a:solidFill>
              </a:ln>
              <a:solidFill>
                <a:srgbClr val="FF0000"/>
              </a:solidFill>
              <a:latin typeface="Zen Maru Gothic Black" pitchFamily="2" charset="-128"/>
              <a:ea typeface="Zen Maru Gothic Black" pitchFamily="2" charset="-128"/>
            </a:endParaRPr>
          </a:p>
        </p:txBody>
      </p:sp>
      <p:sp>
        <p:nvSpPr>
          <p:cNvPr id="32" name="正方形/長方形 31">
            <a:extLst>
              <a:ext uri="{FF2B5EF4-FFF2-40B4-BE49-F238E27FC236}">
                <a16:creationId xmlns:a16="http://schemas.microsoft.com/office/drawing/2014/main" id="{0DAB149D-26A8-F78F-853F-B57FF62294EF}"/>
              </a:ext>
            </a:extLst>
          </p:cNvPr>
          <p:cNvSpPr/>
          <p:nvPr/>
        </p:nvSpPr>
        <p:spPr>
          <a:xfrm>
            <a:off x="1838995" y="3686789"/>
            <a:ext cx="595980" cy="83384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矢印: 右 32">
            <a:extLst>
              <a:ext uri="{FF2B5EF4-FFF2-40B4-BE49-F238E27FC236}">
                <a16:creationId xmlns:a16="http://schemas.microsoft.com/office/drawing/2014/main" id="{42904CB9-523F-8D4F-4994-671C60CFC9B8}"/>
              </a:ext>
            </a:extLst>
          </p:cNvPr>
          <p:cNvSpPr/>
          <p:nvPr/>
        </p:nvSpPr>
        <p:spPr>
          <a:xfrm rot="16200000">
            <a:off x="1644933" y="4933069"/>
            <a:ext cx="995669" cy="294935"/>
          </a:xfrm>
          <a:prstGeom prst="rightArrow">
            <a:avLst/>
          </a:prstGeom>
          <a:solidFill>
            <a:schemeClr val="accent6">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6" name="直線コネクタ 35">
            <a:extLst>
              <a:ext uri="{FF2B5EF4-FFF2-40B4-BE49-F238E27FC236}">
                <a16:creationId xmlns:a16="http://schemas.microsoft.com/office/drawing/2014/main" id="{BADD2641-F621-46FD-7C2F-63B24D76D101}"/>
              </a:ext>
            </a:extLst>
          </p:cNvPr>
          <p:cNvCxnSpPr>
            <a:cxnSpLocks/>
          </p:cNvCxnSpPr>
          <p:nvPr/>
        </p:nvCxnSpPr>
        <p:spPr>
          <a:xfrm flipV="1">
            <a:off x="2215606" y="5472233"/>
            <a:ext cx="0" cy="97371"/>
          </a:xfrm>
          <a:prstGeom prst="line">
            <a:avLst/>
          </a:prstGeom>
          <a:ln w="1905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1D815DD3-C95B-E03A-DAB4-D7F2F3E38A77}"/>
              </a:ext>
            </a:extLst>
          </p:cNvPr>
          <p:cNvSpPr txBox="1"/>
          <p:nvPr/>
        </p:nvSpPr>
        <p:spPr>
          <a:xfrm>
            <a:off x="2716245" y="3143824"/>
            <a:ext cx="800219" cy="461665"/>
          </a:xfrm>
          <a:prstGeom prst="rect">
            <a:avLst/>
          </a:prstGeom>
          <a:noFill/>
        </p:spPr>
        <p:txBody>
          <a:bodyPr wrap="none" rtlCol="0">
            <a:spAutoFit/>
          </a:bodyPr>
          <a:lstStyle/>
          <a:p>
            <a:pPr algn="ctr"/>
            <a:r>
              <a:rPr kumimoji="1" lang="ja-JP" altLang="en-US" sz="2400" b="1">
                <a:ln w="6350">
                  <a:solidFill>
                    <a:schemeClr val="bg1"/>
                  </a:solidFill>
                </a:ln>
                <a:latin typeface="Zen Maru Gothic Black" pitchFamily="2" charset="-128"/>
                <a:ea typeface="Zen Maru Gothic Black" pitchFamily="2" charset="-128"/>
              </a:rPr>
              <a:t>撮影</a:t>
            </a:r>
          </a:p>
        </p:txBody>
      </p:sp>
    </p:spTree>
    <p:extLst>
      <p:ext uri="{BB962C8B-B14F-4D97-AF65-F5344CB8AC3E}">
        <p14:creationId xmlns:p14="http://schemas.microsoft.com/office/powerpoint/2010/main" val="23837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0AB7EF6E-E885-D7F7-6D83-7EF945AE18BD}"/>
              </a:ext>
            </a:extLst>
          </p:cNvPr>
          <p:cNvSpPr/>
          <p:nvPr/>
        </p:nvSpPr>
        <p:spPr>
          <a:xfrm>
            <a:off x="5177336" y="1461952"/>
            <a:ext cx="2070745" cy="402282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9D882B3A-9DDB-EC31-E437-AABCDF4204EA}"/>
              </a:ext>
            </a:extLst>
          </p:cNvPr>
          <p:cNvSpPr txBox="1"/>
          <p:nvPr/>
        </p:nvSpPr>
        <p:spPr>
          <a:xfrm>
            <a:off x="476592" y="1575329"/>
            <a:ext cx="2262158" cy="3707342"/>
          </a:xfrm>
          <a:prstGeom prst="rect">
            <a:avLst/>
          </a:prstGeom>
          <a:solidFill>
            <a:schemeClr val="accent1">
              <a:lumMod val="60000"/>
              <a:lumOff val="40000"/>
            </a:schemeClr>
          </a:solidFill>
        </p:spPr>
        <p:txBody>
          <a:bodyPr wrap="square" rtlCol="0">
            <a:spAutoFit/>
          </a:bodyPr>
          <a:lstStyle/>
          <a:p>
            <a:endParaRPr kumimoji="1" lang="ja-JP" altLang="en-US"/>
          </a:p>
        </p:txBody>
      </p:sp>
      <p:sp>
        <p:nvSpPr>
          <p:cNvPr id="4" name="タイトル 1">
            <a:extLst>
              <a:ext uri="{FF2B5EF4-FFF2-40B4-BE49-F238E27FC236}">
                <a16:creationId xmlns:a16="http://schemas.microsoft.com/office/drawing/2014/main" id="{DD8248BC-0064-EAF0-130E-746BFFE7DF68}"/>
              </a:ext>
            </a:extLst>
          </p:cNvPr>
          <p:cNvSpPr txBox="1">
            <a:spLocks/>
          </p:cNvSpPr>
          <p:nvPr/>
        </p:nvSpPr>
        <p:spPr>
          <a:xfrm>
            <a:off x="0" y="1"/>
            <a:ext cx="12192000" cy="1114424"/>
          </a:xfrm>
          <a:prstGeom prst="rect">
            <a:avLst/>
          </a:prstGeom>
          <a:solidFill>
            <a:schemeClr val="accent6">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a:t>③　システムの構成</a:t>
            </a:r>
            <a:r>
              <a:rPr lang="ja-JP" altLang="en-US" sz="4000"/>
              <a:t>　フロート式異物ゴミ除去機能</a:t>
            </a:r>
            <a:endParaRPr lang="en-US" altLang="ja-JP" sz="2400"/>
          </a:p>
        </p:txBody>
      </p:sp>
      <p:pic>
        <p:nvPicPr>
          <p:cNvPr id="3" name="図 2" descr="座る, ナイフ が含まれている画像&#10;&#10;自動的に生成された説明">
            <a:extLst>
              <a:ext uri="{FF2B5EF4-FFF2-40B4-BE49-F238E27FC236}">
                <a16:creationId xmlns:a16="http://schemas.microsoft.com/office/drawing/2014/main" id="{D4340171-8123-1D56-C380-B15FFCEFD5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52185" y="2324543"/>
            <a:ext cx="1265467" cy="2945087"/>
          </a:xfrm>
          <a:prstGeom prst="rect">
            <a:avLst/>
          </a:prstGeom>
        </p:spPr>
      </p:pic>
      <p:sp>
        <p:nvSpPr>
          <p:cNvPr id="5" name="テキスト ボックス 4">
            <a:extLst>
              <a:ext uri="{FF2B5EF4-FFF2-40B4-BE49-F238E27FC236}">
                <a16:creationId xmlns:a16="http://schemas.microsoft.com/office/drawing/2014/main" id="{EF533A23-A22D-21E3-AB50-6409F146FA7C}"/>
              </a:ext>
            </a:extLst>
          </p:cNvPr>
          <p:cNvSpPr txBox="1"/>
          <p:nvPr/>
        </p:nvSpPr>
        <p:spPr>
          <a:xfrm>
            <a:off x="5329914" y="1513000"/>
            <a:ext cx="1800493" cy="646331"/>
          </a:xfrm>
          <a:prstGeom prst="rect">
            <a:avLst/>
          </a:prstGeom>
          <a:noFill/>
        </p:spPr>
        <p:txBody>
          <a:bodyPr wrap="none" rtlCol="0">
            <a:spAutoFit/>
          </a:bodyPr>
          <a:lstStyle/>
          <a:p>
            <a:pPr algn="ctr"/>
            <a:r>
              <a:rPr kumimoji="1" lang="ja-JP" altLang="en-US"/>
              <a:t>米分類装置</a:t>
            </a:r>
            <a:endParaRPr kumimoji="1" lang="en-US" altLang="ja-JP" dirty="0"/>
          </a:p>
          <a:p>
            <a:pPr algn="ctr"/>
            <a:r>
              <a:rPr lang="ja-JP" altLang="en-US"/>
              <a:t>（現在開発中）</a:t>
            </a:r>
            <a:endParaRPr kumimoji="1" lang="ja-JP" altLang="en-US"/>
          </a:p>
        </p:txBody>
      </p:sp>
      <p:pic>
        <p:nvPicPr>
          <p:cNvPr id="9" name="図 8" descr="屋内, テーブル, 部屋, 机 が含まれている画像&#10;&#10;自動的に生成された説明">
            <a:extLst>
              <a:ext uri="{FF2B5EF4-FFF2-40B4-BE49-F238E27FC236}">
                <a16:creationId xmlns:a16="http://schemas.microsoft.com/office/drawing/2014/main" id="{F6200B75-7EBF-D589-ACE6-371177EA1F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350" y="2347792"/>
            <a:ext cx="2069791" cy="2724867"/>
          </a:xfrm>
          <a:prstGeom prst="rect">
            <a:avLst/>
          </a:prstGeom>
        </p:spPr>
      </p:pic>
      <p:sp>
        <p:nvSpPr>
          <p:cNvPr id="11" name="テキスト ボックス 10">
            <a:extLst>
              <a:ext uri="{FF2B5EF4-FFF2-40B4-BE49-F238E27FC236}">
                <a16:creationId xmlns:a16="http://schemas.microsoft.com/office/drawing/2014/main" id="{21082D83-D7F6-18AC-AD64-29C0C9C19DB6}"/>
              </a:ext>
            </a:extLst>
          </p:cNvPr>
          <p:cNvSpPr txBox="1"/>
          <p:nvPr/>
        </p:nvSpPr>
        <p:spPr>
          <a:xfrm>
            <a:off x="373294" y="1604646"/>
            <a:ext cx="2300498" cy="646331"/>
          </a:xfrm>
          <a:prstGeom prst="rect">
            <a:avLst/>
          </a:prstGeom>
          <a:noFill/>
        </p:spPr>
        <p:txBody>
          <a:bodyPr wrap="square" rtlCol="0">
            <a:spAutoFit/>
          </a:bodyPr>
          <a:lstStyle/>
          <a:p>
            <a:pPr algn="ctr"/>
            <a:r>
              <a:rPr kumimoji="1" lang="ja-JP" altLang="en-US"/>
              <a:t>ピンポン玉分類装置</a:t>
            </a:r>
            <a:endParaRPr kumimoji="1" lang="en-US" altLang="ja-JP" dirty="0"/>
          </a:p>
          <a:p>
            <a:pPr algn="ctr"/>
            <a:r>
              <a:rPr lang="ja-JP" altLang="en-US"/>
              <a:t>（完成）</a:t>
            </a:r>
            <a:endParaRPr kumimoji="1" lang="ja-JP" altLang="en-US"/>
          </a:p>
        </p:txBody>
      </p:sp>
      <p:sp>
        <p:nvSpPr>
          <p:cNvPr id="12" name="矢印: 右 11">
            <a:extLst>
              <a:ext uri="{FF2B5EF4-FFF2-40B4-BE49-F238E27FC236}">
                <a16:creationId xmlns:a16="http://schemas.microsoft.com/office/drawing/2014/main" id="{B7B9B0FF-2486-7A9B-B8AD-04E49BF37FB1}"/>
              </a:ext>
            </a:extLst>
          </p:cNvPr>
          <p:cNvSpPr/>
          <p:nvPr/>
        </p:nvSpPr>
        <p:spPr>
          <a:xfrm>
            <a:off x="2738750" y="1734428"/>
            <a:ext cx="2300498" cy="569038"/>
          </a:xfrm>
          <a:prstGeom prst="right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B361BF40-F20D-5CC9-C754-7D5836B74C9E}"/>
              </a:ext>
            </a:extLst>
          </p:cNvPr>
          <p:cNvSpPr txBox="1"/>
          <p:nvPr/>
        </p:nvSpPr>
        <p:spPr>
          <a:xfrm>
            <a:off x="9601906" y="1575329"/>
            <a:ext cx="2262158" cy="3707342"/>
          </a:xfrm>
          <a:prstGeom prst="rect">
            <a:avLst/>
          </a:prstGeom>
          <a:solidFill>
            <a:schemeClr val="accent1">
              <a:lumMod val="60000"/>
              <a:lumOff val="40000"/>
            </a:schemeClr>
          </a:solidFill>
        </p:spPr>
        <p:txBody>
          <a:bodyPr wrap="square" rtlCol="0">
            <a:spAutoFit/>
          </a:bodyPr>
          <a:lstStyle/>
          <a:p>
            <a:endParaRPr kumimoji="1" lang="ja-JP" altLang="en-US"/>
          </a:p>
        </p:txBody>
      </p:sp>
      <p:sp>
        <p:nvSpPr>
          <p:cNvPr id="17" name="テキスト ボックス 16">
            <a:extLst>
              <a:ext uri="{FF2B5EF4-FFF2-40B4-BE49-F238E27FC236}">
                <a16:creationId xmlns:a16="http://schemas.microsoft.com/office/drawing/2014/main" id="{60238D16-456A-5518-40F3-AC45386D10AC}"/>
              </a:ext>
            </a:extLst>
          </p:cNvPr>
          <p:cNvSpPr txBox="1"/>
          <p:nvPr/>
        </p:nvSpPr>
        <p:spPr>
          <a:xfrm>
            <a:off x="9699011" y="1592188"/>
            <a:ext cx="2262158" cy="646331"/>
          </a:xfrm>
          <a:prstGeom prst="rect">
            <a:avLst/>
          </a:prstGeom>
          <a:noFill/>
        </p:spPr>
        <p:txBody>
          <a:bodyPr wrap="none" rtlCol="0">
            <a:spAutoFit/>
          </a:bodyPr>
          <a:lstStyle/>
          <a:p>
            <a:pPr algn="ctr"/>
            <a:r>
              <a:rPr lang="ja-JP" altLang="en-US"/>
              <a:t>塩分類</a:t>
            </a:r>
            <a:r>
              <a:rPr kumimoji="1" lang="ja-JP" altLang="en-US"/>
              <a:t>装置</a:t>
            </a:r>
            <a:endParaRPr kumimoji="1" lang="en-US" altLang="ja-JP" dirty="0"/>
          </a:p>
          <a:p>
            <a:pPr algn="ctr"/>
            <a:r>
              <a:rPr lang="ja-JP" altLang="en-US"/>
              <a:t>（本戦までに完了）</a:t>
            </a:r>
            <a:endParaRPr kumimoji="1" lang="en-US" altLang="ja-JP" dirty="0"/>
          </a:p>
        </p:txBody>
      </p:sp>
      <p:sp>
        <p:nvSpPr>
          <p:cNvPr id="18" name="矢印: 右 17">
            <a:extLst>
              <a:ext uri="{FF2B5EF4-FFF2-40B4-BE49-F238E27FC236}">
                <a16:creationId xmlns:a16="http://schemas.microsoft.com/office/drawing/2014/main" id="{1F8BC612-7B9C-A4E2-7A03-E5E151BE3C16}"/>
              </a:ext>
            </a:extLst>
          </p:cNvPr>
          <p:cNvSpPr/>
          <p:nvPr/>
        </p:nvSpPr>
        <p:spPr>
          <a:xfrm>
            <a:off x="7307349" y="1734428"/>
            <a:ext cx="2300498" cy="569038"/>
          </a:xfrm>
          <a:prstGeom prst="right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a:extLst>
              <a:ext uri="{FF2B5EF4-FFF2-40B4-BE49-F238E27FC236}">
                <a16:creationId xmlns:a16="http://schemas.microsoft.com/office/drawing/2014/main" id="{99E759B9-101F-E5B6-CE99-513A8331746E}"/>
              </a:ext>
            </a:extLst>
          </p:cNvPr>
          <p:cNvPicPr>
            <a:picLocks noChangeAspect="1"/>
          </p:cNvPicPr>
          <p:nvPr/>
        </p:nvPicPr>
        <p:blipFill>
          <a:blip r:embed="rId4">
            <a:clrChange>
              <a:clrFrom>
                <a:srgbClr val="E2F0D9"/>
              </a:clrFrom>
              <a:clrTo>
                <a:srgbClr val="E2F0D9">
                  <a:alpha val="0"/>
                </a:srgbClr>
              </a:clrTo>
            </a:clrChange>
          </a:blip>
          <a:stretch>
            <a:fillRect/>
          </a:stretch>
        </p:blipFill>
        <p:spPr>
          <a:xfrm>
            <a:off x="9669498" y="2493831"/>
            <a:ext cx="2126974" cy="2606510"/>
          </a:xfrm>
          <a:prstGeom prst="rect">
            <a:avLst/>
          </a:prstGeom>
        </p:spPr>
      </p:pic>
      <p:sp>
        <p:nvSpPr>
          <p:cNvPr id="16" name="スライド番号プレースホルダー 15">
            <a:extLst>
              <a:ext uri="{FF2B5EF4-FFF2-40B4-BE49-F238E27FC236}">
                <a16:creationId xmlns:a16="http://schemas.microsoft.com/office/drawing/2014/main" id="{89B599D8-AAD9-B596-D659-F02B60442848}"/>
              </a:ext>
            </a:extLst>
          </p:cNvPr>
          <p:cNvSpPr>
            <a:spLocks noGrp="1"/>
          </p:cNvSpPr>
          <p:nvPr>
            <p:ph type="sldNum" sz="quarter" idx="12"/>
          </p:nvPr>
        </p:nvSpPr>
        <p:spPr/>
        <p:txBody>
          <a:bodyPr/>
          <a:lstStyle/>
          <a:p>
            <a:fld id="{89264E58-B371-4318-9C3B-31A6ECB8ED06}" type="slidenum">
              <a:rPr kumimoji="1" lang="ja-JP" altLang="en-US" smtClean="0"/>
              <a:t>22</a:t>
            </a:fld>
            <a:endParaRPr kumimoji="1" lang="ja-JP" altLang="en-US"/>
          </a:p>
        </p:txBody>
      </p:sp>
      <p:sp>
        <p:nvSpPr>
          <p:cNvPr id="20" name="テキスト ボックス 19">
            <a:extLst>
              <a:ext uri="{FF2B5EF4-FFF2-40B4-BE49-F238E27FC236}">
                <a16:creationId xmlns:a16="http://schemas.microsoft.com/office/drawing/2014/main" id="{DA78B6F5-E537-9892-2D66-11D56766EB83}"/>
              </a:ext>
            </a:extLst>
          </p:cNvPr>
          <p:cNvSpPr txBox="1"/>
          <p:nvPr/>
        </p:nvSpPr>
        <p:spPr>
          <a:xfrm>
            <a:off x="373294" y="5968658"/>
            <a:ext cx="9867986" cy="830997"/>
          </a:xfrm>
          <a:prstGeom prst="rect">
            <a:avLst/>
          </a:prstGeom>
          <a:solidFill>
            <a:schemeClr val="accent1">
              <a:lumMod val="40000"/>
              <a:lumOff val="60000"/>
            </a:schemeClr>
          </a:solidFill>
        </p:spPr>
        <p:txBody>
          <a:bodyPr wrap="square" rtlCol="0">
            <a:spAutoFit/>
          </a:bodyPr>
          <a:lstStyle/>
          <a:p>
            <a:r>
              <a:rPr lang="en-US" altLang="ja-JP" sz="1600" dirty="0"/>
              <a:t>ResNet18</a:t>
            </a:r>
            <a:r>
              <a:rPr lang="ja-JP" altLang="en-US" sz="1600"/>
              <a:t>学習モデルを用いて、</a:t>
            </a:r>
            <a:endParaRPr lang="en-US" altLang="ja-JP" sz="1600" dirty="0"/>
          </a:p>
          <a:p>
            <a:r>
              <a:rPr lang="ja-JP" altLang="en-US" sz="1600"/>
              <a:t>白</a:t>
            </a:r>
            <a:r>
              <a:rPr lang="en-US" altLang="ja-JP" sz="1600" dirty="0"/>
              <a:t>70</a:t>
            </a:r>
            <a:r>
              <a:rPr lang="ja-JP" altLang="en-US" sz="1600"/>
              <a:t>個とオレンジ</a:t>
            </a:r>
            <a:r>
              <a:rPr lang="en-US" altLang="ja-JP" sz="1600" dirty="0"/>
              <a:t>30</a:t>
            </a:r>
            <a:r>
              <a:rPr lang="ja-JP" altLang="en-US" sz="1600"/>
              <a:t>個のピンポン玉を分離する実験を行い、結果、白</a:t>
            </a:r>
            <a:r>
              <a:rPr lang="en-US" altLang="ja-JP" sz="1600" dirty="0"/>
              <a:t>63</a:t>
            </a:r>
            <a:r>
              <a:rPr lang="ja-JP" altLang="en-US" sz="1600"/>
              <a:t>個とオレンジ</a:t>
            </a:r>
            <a:r>
              <a:rPr lang="en-US" altLang="ja-JP" sz="1600" dirty="0"/>
              <a:t>37</a:t>
            </a:r>
            <a:r>
              <a:rPr lang="ja-JP" altLang="en-US" sz="1600"/>
              <a:t>個に分類された。</a:t>
            </a:r>
            <a:endParaRPr lang="en-US" altLang="ja-JP" sz="1600" dirty="0"/>
          </a:p>
          <a:p>
            <a:r>
              <a:rPr lang="en-US" altLang="ja-JP" sz="1600" dirty="0"/>
              <a:t>DL</a:t>
            </a:r>
            <a:r>
              <a:rPr lang="ja-JP" altLang="en-US" sz="1600"/>
              <a:t>での精度精度は</a:t>
            </a:r>
            <a:r>
              <a:rPr lang="en-US" altLang="ja-JP" sz="1600" dirty="0"/>
              <a:t>93%</a:t>
            </a:r>
            <a:r>
              <a:rPr lang="ja-JP" altLang="en-US" sz="1600"/>
              <a:t>超となっている。</a:t>
            </a:r>
            <a:endParaRPr kumimoji="1" lang="ja-JP" altLang="en-US" sz="1600">
              <a:solidFill>
                <a:schemeClr val="tx1"/>
              </a:solidFill>
            </a:endParaRPr>
          </a:p>
        </p:txBody>
      </p:sp>
      <p:sp>
        <p:nvSpPr>
          <p:cNvPr id="26" name="矢印: 下 25">
            <a:extLst>
              <a:ext uri="{FF2B5EF4-FFF2-40B4-BE49-F238E27FC236}">
                <a16:creationId xmlns:a16="http://schemas.microsoft.com/office/drawing/2014/main" id="{0461BF2A-86EB-6D15-3490-C250136A132E}"/>
              </a:ext>
            </a:extLst>
          </p:cNvPr>
          <p:cNvSpPr/>
          <p:nvPr/>
        </p:nvSpPr>
        <p:spPr>
          <a:xfrm>
            <a:off x="1026246" y="5282226"/>
            <a:ext cx="1162849" cy="665583"/>
          </a:xfrm>
          <a:prstGeom prst="down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E23983EF-AEB9-0FD4-771B-92397A6CC686}"/>
              </a:ext>
            </a:extLst>
          </p:cNvPr>
          <p:cNvSpPr txBox="1"/>
          <p:nvPr/>
        </p:nvSpPr>
        <p:spPr>
          <a:xfrm>
            <a:off x="1262133" y="5332488"/>
            <a:ext cx="646331" cy="646331"/>
          </a:xfrm>
          <a:prstGeom prst="rect">
            <a:avLst/>
          </a:prstGeom>
          <a:noFill/>
        </p:spPr>
        <p:txBody>
          <a:bodyPr wrap="none" rtlCol="0">
            <a:spAutoFit/>
          </a:bodyPr>
          <a:lstStyle/>
          <a:p>
            <a:r>
              <a:rPr kumimoji="1" lang="ja-JP" altLang="en-US"/>
              <a:t>実験</a:t>
            </a:r>
            <a:endParaRPr lang="en-US" altLang="ja-JP" dirty="0"/>
          </a:p>
          <a:p>
            <a:r>
              <a:rPr kumimoji="1" lang="ja-JP" altLang="en-US"/>
              <a:t>結果</a:t>
            </a:r>
            <a:endParaRPr kumimoji="1" lang="en-US" altLang="ja-JP" dirty="0"/>
          </a:p>
        </p:txBody>
      </p:sp>
      <p:sp>
        <p:nvSpPr>
          <p:cNvPr id="8" name="矢印: 右 11">
            <a:extLst>
              <a:ext uri="{FF2B5EF4-FFF2-40B4-BE49-F238E27FC236}">
                <a16:creationId xmlns:a16="http://schemas.microsoft.com/office/drawing/2014/main" id="{B7363F63-8906-702B-3C45-83A0D4179F40}"/>
              </a:ext>
            </a:extLst>
          </p:cNvPr>
          <p:cNvSpPr/>
          <p:nvPr/>
        </p:nvSpPr>
        <p:spPr>
          <a:xfrm>
            <a:off x="1120750" y="674869"/>
            <a:ext cx="3520196" cy="569038"/>
          </a:xfrm>
          <a:prstGeom prst="rightArrow">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800">
                <a:solidFill>
                  <a:schemeClr val="tx1"/>
                </a:solidFill>
              </a:rPr>
              <a:t>完成までのマイルストーン</a:t>
            </a:r>
          </a:p>
        </p:txBody>
      </p:sp>
      <p:sp>
        <p:nvSpPr>
          <p:cNvPr id="22" name="四角形吹き出し 21">
            <a:extLst>
              <a:ext uri="{FF2B5EF4-FFF2-40B4-BE49-F238E27FC236}">
                <a16:creationId xmlns:a16="http://schemas.microsoft.com/office/drawing/2014/main" id="{8000EDA1-2505-0162-4FAD-9B2D20D4C461}"/>
              </a:ext>
            </a:extLst>
          </p:cNvPr>
          <p:cNvSpPr/>
          <p:nvPr/>
        </p:nvSpPr>
        <p:spPr>
          <a:xfrm>
            <a:off x="3095727" y="2586001"/>
            <a:ext cx="1580874" cy="1968533"/>
          </a:xfrm>
          <a:prstGeom prst="wedgeRectCallout">
            <a:avLst>
              <a:gd name="adj1" fmla="val -75782"/>
              <a:gd name="adj2" fmla="val -29699"/>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a:solidFill>
                  <a:schemeClr val="tx1"/>
                </a:solidFill>
              </a:rPr>
              <a:t>基本性能を確かめるため、白とオレンジのピンポン玉を分類する装置を開発</a:t>
            </a:r>
            <a:endParaRPr kumimoji="1" lang="ja-JP" altLang="en-US"/>
          </a:p>
        </p:txBody>
      </p:sp>
      <p:sp>
        <p:nvSpPr>
          <p:cNvPr id="28" name="四角形吹き出し 27">
            <a:extLst>
              <a:ext uri="{FF2B5EF4-FFF2-40B4-BE49-F238E27FC236}">
                <a16:creationId xmlns:a16="http://schemas.microsoft.com/office/drawing/2014/main" id="{ABAB1295-967C-6207-96D4-76A159FCB7E4}"/>
              </a:ext>
            </a:extLst>
          </p:cNvPr>
          <p:cNvSpPr/>
          <p:nvPr/>
        </p:nvSpPr>
        <p:spPr>
          <a:xfrm>
            <a:off x="7496443" y="2586001"/>
            <a:ext cx="1580874" cy="1968533"/>
          </a:xfrm>
          <a:prstGeom prst="wedgeRectCallout">
            <a:avLst>
              <a:gd name="adj1" fmla="val -75782"/>
              <a:gd name="adj2" fmla="val -29699"/>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800">
                <a:solidFill>
                  <a:schemeClr val="tx1"/>
                </a:solidFill>
              </a:rPr>
              <a:t>塩に形状が近い米と異物を分類する装置を開発</a:t>
            </a:r>
            <a:endParaRPr kumimoji="1" lang="ja-JP" altLang="en-US"/>
          </a:p>
        </p:txBody>
      </p:sp>
    </p:spTree>
    <p:extLst>
      <p:ext uri="{BB962C8B-B14F-4D97-AF65-F5344CB8AC3E}">
        <p14:creationId xmlns:p14="http://schemas.microsoft.com/office/powerpoint/2010/main" val="2060289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正方形/長方形 30">
            <a:extLst>
              <a:ext uri="{FF2B5EF4-FFF2-40B4-BE49-F238E27FC236}">
                <a16:creationId xmlns:a16="http://schemas.microsoft.com/office/drawing/2014/main" id="{90C717F7-F2C1-73E9-6B53-6CF05F8D4263}"/>
              </a:ext>
            </a:extLst>
          </p:cNvPr>
          <p:cNvSpPr/>
          <p:nvPr/>
        </p:nvSpPr>
        <p:spPr>
          <a:xfrm>
            <a:off x="592685" y="3654895"/>
            <a:ext cx="10761115" cy="2974406"/>
          </a:xfrm>
          <a:prstGeom prst="rect">
            <a:avLst/>
          </a:prstGeom>
          <a:noFill/>
          <a:ln w="1905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07161FE1-C35C-4923-6865-338D58B2BD92}"/>
              </a:ext>
            </a:extLst>
          </p:cNvPr>
          <p:cNvSpPr/>
          <p:nvPr/>
        </p:nvSpPr>
        <p:spPr>
          <a:xfrm>
            <a:off x="2206284" y="2951191"/>
            <a:ext cx="1302966" cy="107377"/>
          </a:xfrm>
          <a:prstGeom prst="rect">
            <a:avLst/>
          </a:prstGeom>
          <a:solidFill>
            <a:srgbClr val="6EB046">
              <a:alpha val="49804"/>
            </a:srgbClr>
          </a:solidFill>
          <a:ln>
            <a:solidFill>
              <a:srgbClr val="E2F0D9"/>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B614CD0E-9F2B-256D-B509-5B2FADE16B79}"/>
              </a:ext>
            </a:extLst>
          </p:cNvPr>
          <p:cNvSpPr/>
          <p:nvPr/>
        </p:nvSpPr>
        <p:spPr>
          <a:xfrm>
            <a:off x="3643570" y="2403918"/>
            <a:ext cx="1075685" cy="118921"/>
          </a:xfrm>
          <a:prstGeom prst="rect">
            <a:avLst/>
          </a:prstGeom>
          <a:solidFill>
            <a:srgbClr val="6EB046">
              <a:alpha val="49804"/>
            </a:srgbClr>
          </a:solidFill>
          <a:ln>
            <a:solidFill>
              <a:srgbClr val="E2F0D9"/>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719DE4D6-E8CB-1391-293D-7D6BD78FDE2F}"/>
              </a:ext>
            </a:extLst>
          </p:cNvPr>
          <p:cNvSpPr txBox="1"/>
          <p:nvPr/>
        </p:nvSpPr>
        <p:spPr>
          <a:xfrm>
            <a:off x="325688" y="1642473"/>
            <a:ext cx="6289086" cy="1702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lnSpc>
                <a:spcPct val="150000"/>
              </a:lnSpc>
            </a:pPr>
            <a:r>
              <a:rPr lang="ja-JP" altLang="en-US" sz="2400">
                <a:latin typeface="+mn-ea"/>
                <a:cs typeface="+mn-lt"/>
              </a:rPr>
              <a:t>画像による分類として、純粋な塩と</a:t>
            </a:r>
            <a:endParaRPr lang="en-US" altLang="ja-JP" sz="2400" dirty="0">
              <a:latin typeface="+mn-ea"/>
              <a:cs typeface="+mn-lt"/>
            </a:endParaRPr>
          </a:p>
          <a:p>
            <a:pPr lvl="1">
              <a:lnSpc>
                <a:spcPct val="150000"/>
              </a:lnSpc>
            </a:pPr>
            <a:r>
              <a:rPr lang="ja-JP" altLang="en-US" sz="2400">
                <a:latin typeface="+mn-ea"/>
                <a:cs typeface="+mn-lt"/>
              </a:rPr>
              <a:t>異物ゴミを見分ける</a:t>
            </a:r>
            <a:r>
              <a:rPr lang="en-US" altLang="ja-JP" sz="2400" b="1" dirty="0">
                <a:latin typeface="+mn-ea"/>
                <a:cs typeface="+mn-lt"/>
              </a:rPr>
              <a:t>2</a:t>
            </a:r>
            <a:r>
              <a:rPr lang="ja-JP" altLang="en-US" sz="2400" b="1">
                <a:latin typeface="+mn-ea"/>
                <a:cs typeface="+mn-lt"/>
              </a:rPr>
              <a:t>値分類</a:t>
            </a:r>
            <a:r>
              <a:rPr lang="ja-JP" altLang="en-US" sz="2400">
                <a:latin typeface="+mn-ea"/>
                <a:cs typeface="+mn-lt"/>
              </a:rPr>
              <a:t>を用います。</a:t>
            </a:r>
            <a:endParaRPr lang="en-US" altLang="ja-JP" sz="2400" dirty="0">
              <a:latin typeface="+mn-ea"/>
              <a:cs typeface="+mn-lt"/>
            </a:endParaRPr>
          </a:p>
          <a:p>
            <a:pPr lvl="1">
              <a:lnSpc>
                <a:spcPct val="150000"/>
              </a:lnSpc>
            </a:pPr>
            <a:r>
              <a:rPr lang="ja-JP" altLang="en-US" sz="2400">
                <a:latin typeface="+mn-ea"/>
                <a:cs typeface="+mn-lt"/>
              </a:rPr>
              <a:t>分類には </a:t>
            </a:r>
            <a:r>
              <a:rPr lang="en-US" altLang="ja-JP" sz="2400" b="1" dirty="0">
                <a:latin typeface="+mn-ea"/>
                <a:cs typeface="+mn-lt"/>
              </a:rPr>
              <a:t>ResNet18 </a:t>
            </a:r>
            <a:r>
              <a:rPr lang="ja-JP" altLang="en-US" sz="2400">
                <a:latin typeface="+mn-ea"/>
                <a:cs typeface="+mn-lt"/>
              </a:rPr>
              <a:t>を利用します。</a:t>
            </a:r>
          </a:p>
        </p:txBody>
      </p:sp>
      <p:sp>
        <p:nvSpPr>
          <p:cNvPr id="21" name="正方形/長方形 20">
            <a:extLst>
              <a:ext uri="{FF2B5EF4-FFF2-40B4-BE49-F238E27FC236}">
                <a16:creationId xmlns:a16="http://schemas.microsoft.com/office/drawing/2014/main" id="{FAF5EC4E-94EE-FC31-65B4-E04600D281C5}"/>
              </a:ext>
            </a:extLst>
          </p:cNvPr>
          <p:cNvSpPr/>
          <p:nvPr/>
        </p:nvSpPr>
        <p:spPr>
          <a:xfrm>
            <a:off x="6414975" y="1608714"/>
            <a:ext cx="4615069" cy="1677361"/>
          </a:xfrm>
          <a:prstGeom prst="rect">
            <a:avLst/>
          </a:prstGeom>
          <a:solidFill>
            <a:srgbClr val="E2F0D9"/>
          </a:solidFill>
          <a:ln>
            <a:solidFill>
              <a:srgbClr val="E2F0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6D6036E5-0D34-6E2A-83EA-475375494F5C}"/>
              </a:ext>
            </a:extLst>
          </p:cNvPr>
          <p:cNvSpPr txBox="1">
            <a:spLocks/>
          </p:cNvSpPr>
          <p:nvPr/>
        </p:nvSpPr>
        <p:spPr>
          <a:xfrm>
            <a:off x="0" y="1"/>
            <a:ext cx="12192000" cy="1114424"/>
          </a:xfrm>
          <a:prstGeom prst="rect">
            <a:avLst/>
          </a:prstGeom>
          <a:solidFill>
            <a:schemeClr val="accent6">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a:t>④　ディープラーニングの活用箇所</a:t>
            </a:r>
            <a:r>
              <a:rPr lang="ja-JP" altLang="en-US" sz="3600"/>
              <a:t>　フロート式異物ゴミ除去機能</a:t>
            </a:r>
            <a:endParaRPr lang="en-US" altLang="ja-JP" sz="2400"/>
          </a:p>
        </p:txBody>
      </p:sp>
      <p:pic>
        <p:nvPicPr>
          <p:cNvPr id="6" name="図 5" descr="波に乗っている人の白黒写真&#10;&#10;自動的に生成された説明">
            <a:extLst>
              <a:ext uri="{FF2B5EF4-FFF2-40B4-BE49-F238E27FC236}">
                <a16:creationId xmlns:a16="http://schemas.microsoft.com/office/drawing/2014/main" id="{C7EDA5FC-2931-723B-33ED-B7C9B143A2FB}"/>
              </a:ext>
            </a:extLst>
          </p:cNvPr>
          <p:cNvPicPr>
            <a:picLocks noChangeAspect="1"/>
          </p:cNvPicPr>
          <p:nvPr/>
        </p:nvPicPr>
        <p:blipFill rotWithShape="1">
          <a:blip r:embed="rId2">
            <a:extLst>
              <a:ext uri="{28A0092B-C50C-407E-A947-70E740481C1C}">
                <a14:useLocalDpi xmlns:a14="http://schemas.microsoft.com/office/drawing/2010/main" val="0"/>
              </a:ext>
            </a:extLst>
          </a:blip>
          <a:srcRect l="53182" t="12841" b="22034"/>
          <a:stretch/>
        </p:blipFill>
        <p:spPr>
          <a:xfrm>
            <a:off x="8922900" y="1867462"/>
            <a:ext cx="961053" cy="1002626"/>
          </a:xfrm>
          <a:prstGeom prst="rect">
            <a:avLst/>
          </a:prstGeom>
        </p:spPr>
      </p:pic>
      <p:pic>
        <p:nvPicPr>
          <p:cNvPr id="7" name="図 6" descr="波に乗っている人の白黒写真&#10;&#10;自動的に生成された説明">
            <a:extLst>
              <a:ext uri="{FF2B5EF4-FFF2-40B4-BE49-F238E27FC236}">
                <a16:creationId xmlns:a16="http://schemas.microsoft.com/office/drawing/2014/main" id="{B28D2E37-A54F-9CE6-5813-80CB99B60BA8}"/>
              </a:ext>
            </a:extLst>
          </p:cNvPr>
          <p:cNvPicPr>
            <a:picLocks noChangeAspect="1"/>
          </p:cNvPicPr>
          <p:nvPr/>
        </p:nvPicPr>
        <p:blipFill rotWithShape="1">
          <a:blip r:embed="rId2">
            <a:extLst>
              <a:ext uri="{28A0092B-C50C-407E-A947-70E740481C1C}">
                <a14:useLocalDpi xmlns:a14="http://schemas.microsoft.com/office/drawing/2010/main" val="0"/>
              </a:ext>
            </a:extLst>
          </a:blip>
          <a:srcRect r="73251" b="62792"/>
          <a:stretch/>
        </p:blipFill>
        <p:spPr>
          <a:xfrm>
            <a:off x="6700664" y="1872464"/>
            <a:ext cx="961053" cy="1002626"/>
          </a:xfrm>
          <a:prstGeom prst="rect">
            <a:avLst/>
          </a:prstGeom>
        </p:spPr>
      </p:pic>
      <p:sp>
        <p:nvSpPr>
          <p:cNvPr id="9" name="テキスト ボックス 8">
            <a:extLst>
              <a:ext uri="{FF2B5EF4-FFF2-40B4-BE49-F238E27FC236}">
                <a16:creationId xmlns:a16="http://schemas.microsoft.com/office/drawing/2014/main" id="{2CCADCB7-C2A8-D73B-D4CD-84F8DE6A41BB}"/>
              </a:ext>
            </a:extLst>
          </p:cNvPr>
          <p:cNvSpPr txBox="1"/>
          <p:nvPr/>
        </p:nvSpPr>
        <p:spPr>
          <a:xfrm>
            <a:off x="7662030" y="1990723"/>
            <a:ext cx="404635" cy="707886"/>
          </a:xfrm>
          <a:prstGeom prst="rect">
            <a:avLst/>
          </a:prstGeom>
          <a:noFill/>
        </p:spPr>
        <p:txBody>
          <a:bodyPr wrap="square" rtlCol="0">
            <a:spAutoFit/>
          </a:bodyPr>
          <a:lstStyle/>
          <a:p>
            <a:r>
              <a:rPr kumimoji="1" lang="en-US" altLang="ja-JP" sz="4000" b="1"/>
              <a:t>=</a:t>
            </a:r>
            <a:endParaRPr kumimoji="1" lang="ja-JP" altLang="en-US" sz="4000" b="1"/>
          </a:p>
        </p:txBody>
      </p:sp>
      <p:sp>
        <p:nvSpPr>
          <p:cNvPr id="10" name="テキスト ボックス 9">
            <a:extLst>
              <a:ext uri="{FF2B5EF4-FFF2-40B4-BE49-F238E27FC236}">
                <a16:creationId xmlns:a16="http://schemas.microsoft.com/office/drawing/2014/main" id="{4A557F34-A584-7750-5CD0-4BCB6C97D7AA}"/>
              </a:ext>
            </a:extLst>
          </p:cNvPr>
          <p:cNvSpPr txBox="1"/>
          <p:nvPr/>
        </p:nvSpPr>
        <p:spPr>
          <a:xfrm>
            <a:off x="9883953" y="1999264"/>
            <a:ext cx="404635" cy="707886"/>
          </a:xfrm>
          <a:prstGeom prst="rect">
            <a:avLst/>
          </a:prstGeom>
          <a:noFill/>
        </p:spPr>
        <p:txBody>
          <a:bodyPr wrap="square" rtlCol="0">
            <a:spAutoFit/>
          </a:bodyPr>
          <a:lstStyle/>
          <a:p>
            <a:r>
              <a:rPr kumimoji="1" lang="en-US" altLang="ja-JP" sz="4000" b="1"/>
              <a:t>=</a:t>
            </a:r>
            <a:endParaRPr kumimoji="1" lang="ja-JP" altLang="en-US" sz="4000" b="1"/>
          </a:p>
        </p:txBody>
      </p:sp>
      <p:sp>
        <p:nvSpPr>
          <p:cNvPr id="11" name="テキスト ボックス 10">
            <a:extLst>
              <a:ext uri="{FF2B5EF4-FFF2-40B4-BE49-F238E27FC236}">
                <a16:creationId xmlns:a16="http://schemas.microsoft.com/office/drawing/2014/main" id="{01FC946C-814E-B02F-11F9-9582AB6098E9}"/>
              </a:ext>
            </a:extLst>
          </p:cNvPr>
          <p:cNvSpPr txBox="1"/>
          <p:nvPr/>
        </p:nvSpPr>
        <p:spPr>
          <a:xfrm>
            <a:off x="10230742" y="2019834"/>
            <a:ext cx="483336" cy="707886"/>
          </a:xfrm>
          <a:prstGeom prst="rect">
            <a:avLst/>
          </a:prstGeom>
          <a:noFill/>
        </p:spPr>
        <p:txBody>
          <a:bodyPr wrap="square" rtlCol="0">
            <a:spAutoFit/>
          </a:bodyPr>
          <a:lstStyle/>
          <a:p>
            <a:r>
              <a:rPr kumimoji="1" lang="ja-JP" altLang="en-US" sz="4000" b="1"/>
              <a:t>０</a:t>
            </a:r>
          </a:p>
        </p:txBody>
      </p:sp>
      <p:sp>
        <p:nvSpPr>
          <p:cNvPr id="12" name="テキスト ボックス 11">
            <a:extLst>
              <a:ext uri="{FF2B5EF4-FFF2-40B4-BE49-F238E27FC236}">
                <a16:creationId xmlns:a16="http://schemas.microsoft.com/office/drawing/2014/main" id="{9C88570B-AEE2-C71A-BEB2-C4CD9B78F368}"/>
              </a:ext>
            </a:extLst>
          </p:cNvPr>
          <p:cNvSpPr txBox="1"/>
          <p:nvPr/>
        </p:nvSpPr>
        <p:spPr>
          <a:xfrm>
            <a:off x="7984550" y="1982182"/>
            <a:ext cx="483336" cy="707886"/>
          </a:xfrm>
          <a:prstGeom prst="rect">
            <a:avLst/>
          </a:prstGeom>
          <a:noFill/>
        </p:spPr>
        <p:txBody>
          <a:bodyPr wrap="square" rtlCol="0">
            <a:spAutoFit/>
          </a:bodyPr>
          <a:lstStyle/>
          <a:p>
            <a:r>
              <a:rPr kumimoji="1" lang="ja-JP" altLang="en-US" sz="4000" b="1"/>
              <a:t>１</a:t>
            </a:r>
          </a:p>
        </p:txBody>
      </p:sp>
      <p:sp>
        <p:nvSpPr>
          <p:cNvPr id="14" name="タイトル 1">
            <a:extLst>
              <a:ext uri="{FF2B5EF4-FFF2-40B4-BE49-F238E27FC236}">
                <a16:creationId xmlns:a16="http://schemas.microsoft.com/office/drawing/2014/main" id="{7E9358FD-06FF-EB9A-E319-5D35C13DC6BC}"/>
              </a:ext>
            </a:extLst>
          </p:cNvPr>
          <p:cNvSpPr txBox="1">
            <a:spLocks/>
          </p:cNvSpPr>
          <p:nvPr/>
        </p:nvSpPr>
        <p:spPr>
          <a:xfrm>
            <a:off x="6744525" y="1910342"/>
            <a:ext cx="355793" cy="318965"/>
          </a:xfrm>
          <a:prstGeom prst="rect">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endParaRPr lang="en-US" altLang="ja-JP" sz="2400"/>
          </a:p>
        </p:txBody>
      </p:sp>
      <p:sp>
        <p:nvSpPr>
          <p:cNvPr id="13" name="テキスト ボックス 12">
            <a:extLst>
              <a:ext uri="{FF2B5EF4-FFF2-40B4-BE49-F238E27FC236}">
                <a16:creationId xmlns:a16="http://schemas.microsoft.com/office/drawing/2014/main" id="{B4F98895-4B06-18F4-C9E9-A2BB7DDA23AD}"/>
              </a:ext>
            </a:extLst>
          </p:cNvPr>
          <p:cNvSpPr txBox="1"/>
          <p:nvPr/>
        </p:nvSpPr>
        <p:spPr>
          <a:xfrm>
            <a:off x="6708143" y="1899003"/>
            <a:ext cx="380992" cy="369332"/>
          </a:xfrm>
          <a:prstGeom prst="rect">
            <a:avLst/>
          </a:prstGeom>
          <a:noFill/>
        </p:spPr>
        <p:txBody>
          <a:bodyPr wrap="square" rtlCol="0">
            <a:spAutoFit/>
          </a:bodyPr>
          <a:lstStyle/>
          <a:p>
            <a:r>
              <a:rPr kumimoji="1" lang="ja-JP" altLang="en-US"/>
              <a:t>正</a:t>
            </a:r>
          </a:p>
        </p:txBody>
      </p:sp>
      <p:sp>
        <p:nvSpPr>
          <p:cNvPr id="15" name="タイトル 1">
            <a:extLst>
              <a:ext uri="{FF2B5EF4-FFF2-40B4-BE49-F238E27FC236}">
                <a16:creationId xmlns:a16="http://schemas.microsoft.com/office/drawing/2014/main" id="{BA21921D-21D5-1FF1-B563-5870F7F06398}"/>
              </a:ext>
            </a:extLst>
          </p:cNvPr>
          <p:cNvSpPr txBox="1">
            <a:spLocks/>
          </p:cNvSpPr>
          <p:nvPr/>
        </p:nvSpPr>
        <p:spPr>
          <a:xfrm>
            <a:off x="8972055" y="1918748"/>
            <a:ext cx="355793" cy="318965"/>
          </a:xfrm>
          <a:prstGeom prst="rect">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endParaRPr lang="en-US" altLang="ja-JP" sz="2400"/>
          </a:p>
        </p:txBody>
      </p:sp>
      <p:sp>
        <p:nvSpPr>
          <p:cNvPr id="16" name="テキスト ボックス 15">
            <a:extLst>
              <a:ext uri="{FF2B5EF4-FFF2-40B4-BE49-F238E27FC236}">
                <a16:creationId xmlns:a16="http://schemas.microsoft.com/office/drawing/2014/main" id="{6ED1E4E2-1D8A-00F5-5A40-D98D199C1ADA}"/>
              </a:ext>
            </a:extLst>
          </p:cNvPr>
          <p:cNvSpPr txBox="1"/>
          <p:nvPr/>
        </p:nvSpPr>
        <p:spPr>
          <a:xfrm>
            <a:off x="8935673" y="1907409"/>
            <a:ext cx="380992" cy="369332"/>
          </a:xfrm>
          <a:prstGeom prst="rect">
            <a:avLst/>
          </a:prstGeom>
          <a:noFill/>
        </p:spPr>
        <p:txBody>
          <a:bodyPr wrap="square" rtlCol="0">
            <a:spAutoFit/>
          </a:bodyPr>
          <a:lstStyle/>
          <a:p>
            <a:r>
              <a:rPr kumimoji="1" lang="ja-JP" altLang="en-US"/>
              <a:t>不</a:t>
            </a:r>
          </a:p>
        </p:txBody>
      </p:sp>
      <p:sp>
        <p:nvSpPr>
          <p:cNvPr id="17" name="テキスト ボックス 16">
            <a:extLst>
              <a:ext uri="{FF2B5EF4-FFF2-40B4-BE49-F238E27FC236}">
                <a16:creationId xmlns:a16="http://schemas.microsoft.com/office/drawing/2014/main" id="{7C52179B-6C0B-8338-075F-3547C1CFC744}"/>
              </a:ext>
            </a:extLst>
          </p:cNvPr>
          <p:cNvSpPr txBox="1"/>
          <p:nvPr/>
        </p:nvSpPr>
        <p:spPr>
          <a:xfrm>
            <a:off x="6728819" y="2864588"/>
            <a:ext cx="1772817" cy="323165"/>
          </a:xfrm>
          <a:prstGeom prst="rect">
            <a:avLst/>
          </a:prstGeom>
          <a:noFill/>
        </p:spPr>
        <p:txBody>
          <a:bodyPr wrap="square" rtlCol="0">
            <a:spAutoFit/>
          </a:bodyPr>
          <a:lstStyle/>
          <a:p>
            <a:r>
              <a:rPr lang="ja-JP" altLang="en-US" sz="1500" b="1"/>
              <a:t>異物ナシ</a:t>
            </a:r>
            <a:endParaRPr kumimoji="1" lang="ja-JP" altLang="en-US" sz="1500" b="1"/>
          </a:p>
        </p:txBody>
      </p:sp>
      <p:sp>
        <p:nvSpPr>
          <p:cNvPr id="18" name="テキスト ボックス 17">
            <a:extLst>
              <a:ext uri="{FF2B5EF4-FFF2-40B4-BE49-F238E27FC236}">
                <a16:creationId xmlns:a16="http://schemas.microsoft.com/office/drawing/2014/main" id="{44B47370-B2CF-2454-C4DF-E14982F13529}"/>
              </a:ext>
            </a:extLst>
          </p:cNvPr>
          <p:cNvSpPr txBox="1"/>
          <p:nvPr/>
        </p:nvSpPr>
        <p:spPr>
          <a:xfrm>
            <a:off x="8942025" y="2850706"/>
            <a:ext cx="1772817" cy="323165"/>
          </a:xfrm>
          <a:prstGeom prst="rect">
            <a:avLst/>
          </a:prstGeom>
          <a:noFill/>
        </p:spPr>
        <p:txBody>
          <a:bodyPr wrap="square" rtlCol="0">
            <a:spAutoFit/>
          </a:bodyPr>
          <a:lstStyle/>
          <a:p>
            <a:r>
              <a:rPr lang="ja-JP" altLang="en-US" sz="1500" b="1"/>
              <a:t>異物アリ</a:t>
            </a:r>
            <a:endParaRPr kumimoji="1" lang="ja-JP" altLang="en-US" sz="1500" b="1"/>
          </a:p>
        </p:txBody>
      </p:sp>
      <p:sp>
        <p:nvSpPr>
          <p:cNvPr id="19" name="楕円 18">
            <a:extLst>
              <a:ext uri="{FF2B5EF4-FFF2-40B4-BE49-F238E27FC236}">
                <a16:creationId xmlns:a16="http://schemas.microsoft.com/office/drawing/2014/main" id="{9B8332A7-A926-9774-3032-5A4DC97895B3}"/>
              </a:ext>
            </a:extLst>
          </p:cNvPr>
          <p:cNvSpPr/>
          <p:nvPr/>
        </p:nvSpPr>
        <p:spPr>
          <a:xfrm rot="993087">
            <a:off x="9870582" y="1314348"/>
            <a:ext cx="1481305" cy="565398"/>
          </a:xfrm>
          <a:prstGeom prst="ellipse">
            <a:avLst/>
          </a:prstGeom>
          <a:solidFill>
            <a:srgbClr val="E2F0D9"/>
          </a:solidFill>
          <a:ln>
            <a:solidFill>
              <a:srgbClr val="E2F0D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4F05630D-5F1F-9EED-D516-3F4D94BBE13C}"/>
              </a:ext>
            </a:extLst>
          </p:cNvPr>
          <p:cNvSpPr txBox="1"/>
          <p:nvPr/>
        </p:nvSpPr>
        <p:spPr>
          <a:xfrm>
            <a:off x="954961" y="3940733"/>
            <a:ext cx="10655692" cy="499817"/>
          </a:xfrm>
          <a:prstGeom prst="rect">
            <a:avLst/>
          </a:prstGeom>
          <a:noFill/>
        </p:spPr>
        <p:txBody>
          <a:bodyPr wrap="square" rtlCol="0">
            <a:spAutoFit/>
          </a:bodyPr>
          <a:lstStyle/>
          <a:p>
            <a:pPr>
              <a:lnSpc>
                <a:spcPct val="150000"/>
              </a:lnSpc>
            </a:pPr>
            <a:r>
              <a:rPr kumimoji="1" lang="en-US" altLang="ja-JP" sz="2000" err="1"/>
              <a:t>ResNet</a:t>
            </a:r>
            <a:r>
              <a:rPr kumimoji="1" lang="ja-JP" altLang="en-US" sz="2000"/>
              <a:t>の一つであり、</a:t>
            </a:r>
            <a:r>
              <a:rPr kumimoji="1" lang="en-US" altLang="ja-JP" sz="2000"/>
              <a:t>18</a:t>
            </a:r>
            <a:r>
              <a:rPr kumimoji="1" lang="ja-JP" altLang="en-US" sz="2000"/>
              <a:t>層の畳み込みニューラルネットワークからなっている</a:t>
            </a:r>
            <a:r>
              <a:rPr lang="ja-JP" altLang="en-US" sz="2000"/>
              <a:t>。</a:t>
            </a:r>
            <a:endParaRPr kumimoji="1" lang="ja-JP" altLang="en-US" sz="2000"/>
          </a:p>
        </p:txBody>
      </p:sp>
      <p:sp>
        <p:nvSpPr>
          <p:cNvPr id="23" name="正方形/長方形 22">
            <a:extLst>
              <a:ext uri="{FF2B5EF4-FFF2-40B4-BE49-F238E27FC236}">
                <a16:creationId xmlns:a16="http://schemas.microsoft.com/office/drawing/2014/main" id="{B96E64DC-0F69-3198-ADE5-CAADD2AE9C61}"/>
              </a:ext>
            </a:extLst>
          </p:cNvPr>
          <p:cNvSpPr/>
          <p:nvPr/>
        </p:nvSpPr>
        <p:spPr>
          <a:xfrm rot="1065770">
            <a:off x="10083144" y="1551176"/>
            <a:ext cx="1066637" cy="150320"/>
          </a:xfrm>
          <a:prstGeom prst="rect">
            <a:avLst/>
          </a:prstGeom>
          <a:solidFill>
            <a:srgbClr val="6EB046">
              <a:alpha val="49804"/>
            </a:srgbClr>
          </a:solidFill>
          <a:ln>
            <a:solidFill>
              <a:srgbClr val="E2F0D9"/>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36ED00BB-ED6A-0AA6-C119-CAB22C48A5AB}"/>
              </a:ext>
            </a:extLst>
          </p:cNvPr>
          <p:cNvSpPr txBox="1"/>
          <p:nvPr/>
        </p:nvSpPr>
        <p:spPr>
          <a:xfrm rot="993087">
            <a:off x="10018970" y="1457279"/>
            <a:ext cx="1772817" cy="338554"/>
          </a:xfrm>
          <a:prstGeom prst="rect">
            <a:avLst/>
          </a:prstGeom>
          <a:noFill/>
        </p:spPr>
        <p:txBody>
          <a:bodyPr wrap="square" rtlCol="0">
            <a:spAutoFit/>
          </a:bodyPr>
          <a:lstStyle/>
          <a:p>
            <a:r>
              <a:rPr kumimoji="1" lang="ja-JP" altLang="en-US" sz="1600"/>
              <a:t>比較的簡単</a:t>
            </a:r>
          </a:p>
        </p:txBody>
      </p:sp>
      <p:sp>
        <p:nvSpPr>
          <p:cNvPr id="27" name="テキスト ボックス 26">
            <a:extLst>
              <a:ext uri="{FF2B5EF4-FFF2-40B4-BE49-F238E27FC236}">
                <a16:creationId xmlns:a16="http://schemas.microsoft.com/office/drawing/2014/main" id="{CD8FED12-789E-6BE3-8B17-1FDE09F0119D}"/>
              </a:ext>
            </a:extLst>
          </p:cNvPr>
          <p:cNvSpPr txBox="1"/>
          <p:nvPr/>
        </p:nvSpPr>
        <p:spPr>
          <a:xfrm>
            <a:off x="954961" y="4464873"/>
            <a:ext cx="6252930" cy="962956"/>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kumimoji="1" lang="ja-JP" altLang="en-US" sz="2000"/>
              <a:t>軽量なため、マイコンでの実装に向いている</a:t>
            </a:r>
            <a:endParaRPr kumimoji="1" lang="en-US" altLang="ja-JP" sz="2000" dirty="0"/>
          </a:p>
          <a:p>
            <a:pPr marL="342900" indent="-342900">
              <a:lnSpc>
                <a:spcPct val="150000"/>
              </a:lnSpc>
              <a:buFont typeface="Wingdings" panose="05000000000000000000" pitchFamily="2" charset="2"/>
              <a:buChar char="l"/>
            </a:pPr>
            <a:r>
              <a:rPr kumimoji="1" lang="ja-JP" altLang="en-US" sz="2000"/>
              <a:t>処理速度が速い</a:t>
            </a:r>
          </a:p>
        </p:txBody>
      </p:sp>
      <p:pic>
        <p:nvPicPr>
          <p:cNvPr id="28" name="Picture 2" descr="PDF] Moving Object Detection Method via ResNet-18 With Encoder–Decoder  Structure in Complex Scenes | Semantic Scholar">
            <a:extLst>
              <a:ext uri="{FF2B5EF4-FFF2-40B4-BE49-F238E27FC236}">
                <a16:creationId xmlns:a16="http://schemas.microsoft.com/office/drawing/2014/main" id="{2430E139-688A-C084-F0E3-ABB69CF953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97" r="4727" b="11166"/>
          <a:stretch/>
        </p:blipFill>
        <p:spPr bwMode="auto">
          <a:xfrm>
            <a:off x="7053055" y="4862271"/>
            <a:ext cx="3664130" cy="1222097"/>
          </a:xfrm>
          <a:prstGeom prst="rect">
            <a:avLst/>
          </a:prstGeom>
          <a:noFill/>
          <a:extLst>
            <a:ext uri="{909E8E84-426E-40DD-AFC4-6F175D3DCCD1}">
              <a14:hiddenFill xmlns:a14="http://schemas.microsoft.com/office/drawing/2010/main">
                <a:solidFill>
                  <a:srgbClr val="FFFFFF"/>
                </a:solidFill>
              </a14:hiddenFill>
            </a:ext>
          </a:extLst>
        </p:spPr>
      </p:pic>
      <p:sp>
        <p:nvSpPr>
          <p:cNvPr id="29" name="テキスト ボックス 28">
            <a:extLst>
              <a:ext uri="{FF2B5EF4-FFF2-40B4-BE49-F238E27FC236}">
                <a16:creationId xmlns:a16="http://schemas.microsoft.com/office/drawing/2014/main" id="{DEEF5CE7-14CC-890A-8A8E-6A74F91AC3CB}"/>
              </a:ext>
            </a:extLst>
          </p:cNvPr>
          <p:cNvSpPr txBox="1"/>
          <p:nvPr/>
        </p:nvSpPr>
        <p:spPr>
          <a:xfrm>
            <a:off x="843147" y="3391832"/>
            <a:ext cx="1449436" cy="461665"/>
          </a:xfrm>
          <a:prstGeom prst="rect">
            <a:avLst/>
          </a:prstGeom>
          <a:solidFill>
            <a:schemeClr val="bg1"/>
          </a:solidFill>
        </p:spPr>
        <p:txBody>
          <a:bodyPr wrap="none" rtlCol="0">
            <a:spAutoFit/>
          </a:bodyPr>
          <a:lstStyle/>
          <a:p>
            <a:r>
              <a:rPr kumimoji="1" lang="en-US" altLang="ja-JP" sz="2400"/>
              <a:t>ResNet18</a:t>
            </a:r>
            <a:endParaRPr kumimoji="1" lang="ja-JP" altLang="en-US" sz="2400"/>
          </a:p>
        </p:txBody>
      </p:sp>
      <p:sp>
        <p:nvSpPr>
          <p:cNvPr id="30" name="テキスト ボックス 29">
            <a:extLst>
              <a:ext uri="{FF2B5EF4-FFF2-40B4-BE49-F238E27FC236}">
                <a16:creationId xmlns:a16="http://schemas.microsoft.com/office/drawing/2014/main" id="{C0E971C4-BF01-EFBD-1BD4-2F8A36D3FE6E}"/>
              </a:ext>
            </a:extLst>
          </p:cNvPr>
          <p:cNvSpPr txBox="1"/>
          <p:nvPr/>
        </p:nvSpPr>
        <p:spPr>
          <a:xfrm>
            <a:off x="954961" y="5541226"/>
            <a:ext cx="6252930" cy="510845"/>
          </a:xfrm>
          <a:prstGeom prst="rect">
            <a:avLst/>
          </a:prstGeom>
          <a:noFill/>
        </p:spPr>
        <p:txBody>
          <a:bodyPr wrap="square" rtlCol="0">
            <a:spAutoFit/>
          </a:bodyPr>
          <a:lstStyle/>
          <a:p>
            <a:pPr>
              <a:lnSpc>
                <a:spcPct val="150000"/>
              </a:lnSpc>
            </a:pPr>
            <a:r>
              <a:rPr kumimoji="1" lang="ja-JP" altLang="en-US" sz="2000"/>
              <a:t>というメリットがあ</a:t>
            </a:r>
            <a:r>
              <a:rPr lang="ja-JP" altLang="en-US" sz="2000"/>
              <a:t>る</a:t>
            </a:r>
            <a:r>
              <a:rPr kumimoji="1" lang="ja-JP" altLang="en-US" sz="2000"/>
              <a:t>。</a:t>
            </a:r>
          </a:p>
        </p:txBody>
      </p:sp>
      <p:sp>
        <p:nvSpPr>
          <p:cNvPr id="33" name="スライド番号プレースホルダー 32">
            <a:extLst>
              <a:ext uri="{FF2B5EF4-FFF2-40B4-BE49-F238E27FC236}">
                <a16:creationId xmlns:a16="http://schemas.microsoft.com/office/drawing/2014/main" id="{EC5F424D-F0F4-FA55-DB97-CE30622C2F4F}"/>
              </a:ext>
            </a:extLst>
          </p:cNvPr>
          <p:cNvSpPr>
            <a:spLocks noGrp="1"/>
          </p:cNvSpPr>
          <p:nvPr>
            <p:ph type="sldNum" sz="quarter" idx="12"/>
          </p:nvPr>
        </p:nvSpPr>
        <p:spPr/>
        <p:txBody>
          <a:bodyPr/>
          <a:lstStyle/>
          <a:p>
            <a:fld id="{89264E58-B371-4318-9C3B-31A6ECB8ED06}" type="slidenum">
              <a:rPr kumimoji="1" lang="ja-JP" altLang="en-US" smtClean="0"/>
              <a:t>23</a:t>
            </a:fld>
            <a:endParaRPr kumimoji="1" lang="ja-JP" altLang="en-US"/>
          </a:p>
        </p:txBody>
      </p:sp>
      <p:sp>
        <p:nvSpPr>
          <p:cNvPr id="2" name="テキスト ボックス 1">
            <a:extLst>
              <a:ext uri="{FF2B5EF4-FFF2-40B4-BE49-F238E27FC236}">
                <a16:creationId xmlns:a16="http://schemas.microsoft.com/office/drawing/2014/main" id="{45619879-7867-2374-8C41-3B1B199DD3D4}"/>
              </a:ext>
            </a:extLst>
          </p:cNvPr>
          <p:cNvSpPr txBox="1"/>
          <p:nvPr/>
        </p:nvSpPr>
        <p:spPr>
          <a:xfrm>
            <a:off x="135072" y="1148633"/>
            <a:ext cx="6289086" cy="5890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lnSpc>
                <a:spcPct val="150000"/>
              </a:lnSpc>
            </a:pPr>
            <a:r>
              <a:rPr lang="ja-JP" altLang="en-US" sz="2400" b="1" u="sng">
                <a:latin typeface="+mn-ea"/>
                <a:cs typeface="+mn-lt"/>
              </a:rPr>
              <a:t>高速判定のための工夫</a:t>
            </a:r>
          </a:p>
        </p:txBody>
      </p:sp>
    </p:spTree>
    <p:extLst>
      <p:ext uri="{BB962C8B-B14F-4D97-AF65-F5344CB8AC3E}">
        <p14:creationId xmlns:p14="http://schemas.microsoft.com/office/powerpoint/2010/main" val="10437739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E44BD17-FD55-4BC3-9CA9-28EDC8EEEEBD}"/>
              </a:ext>
            </a:extLst>
          </p:cNvPr>
          <p:cNvSpPr/>
          <p:nvPr/>
        </p:nvSpPr>
        <p:spPr>
          <a:xfrm>
            <a:off x="805670" y="4382866"/>
            <a:ext cx="4625905" cy="2230700"/>
          </a:xfrm>
          <a:prstGeom prst="rect">
            <a:avLst/>
          </a:prstGeom>
          <a:solidFill>
            <a:srgbClr val="E2F0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lnSpc>
                <a:spcPct val="150000"/>
              </a:lnSpc>
            </a:pPr>
            <a:r>
              <a:rPr kumimoji="1" lang="ja-JP" altLang="en-US" sz="2000">
                <a:solidFill>
                  <a:schemeClr val="tx1"/>
                </a:solidFill>
              </a:rPr>
              <a:t>収集できる画像が少ない</a:t>
            </a:r>
            <a:endParaRPr kumimoji="1" lang="en-US" altLang="ja-JP" sz="2000">
              <a:solidFill>
                <a:schemeClr val="tx1"/>
              </a:solidFill>
            </a:endParaRPr>
          </a:p>
          <a:p>
            <a:pPr algn="ctr">
              <a:lnSpc>
                <a:spcPct val="150000"/>
              </a:lnSpc>
            </a:pPr>
            <a:r>
              <a:rPr lang="ja-JP" altLang="en-US">
                <a:solidFill>
                  <a:schemeClr val="tx1"/>
                </a:solidFill>
              </a:rPr>
              <a:t>（異物ゴミは約</a:t>
            </a:r>
            <a:r>
              <a:rPr lang="en-US" altLang="ja-JP">
                <a:solidFill>
                  <a:schemeClr val="tx1"/>
                </a:solidFill>
              </a:rPr>
              <a:t>0.5%</a:t>
            </a:r>
            <a:r>
              <a:rPr lang="ja-JP" altLang="en-US">
                <a:solidFill>
                  <a:schemeClr val="tx1"/>
                </a:solidFill>
              </a:rPr>
              <a:t>ほど）</a:t>
            </a:r>
            <a:endParaRPr kumimoji="1" lang="ja-JP" altLang="en-US">
              <a:solidFill>
                <a:schemeClr val="tx1"/>
              </a:solidFill>
            </a:endParaRPr>
          </a:p>
        </p:txBody>
      </p:sp>
      <p:sp>
        <p:nvSpPr>
          <p:cNvPr id="56" name="楕円 55">
            <a:extLst>
              <a:ext uri="{FF2B5EF4-FFF2-40B4-BE49-F238E27FC236}">
                <a16:creationId xmlns:a16="http://schemas.microsoft.com/office/drawing/2014/main" id="{0B0FF977-EEE1-5EF2-F741-67E3F4A147D8}"/>
              </a:ext>
            </a:extLst>
          </p:cNvPr>
          <p:cNvSpPr/>
          <p:nvPr/>
        </p:nvSpPr>
        <p:spPr>
          <a:xfrm>
            <a:off x="3552417" y="4628909"/>
            <a:ext cx="1016910" cy="101691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6D6036E5-0D34-6E2A-83EA-475375494F5C}"/>
              </a:ext>
            </a:extLst>
          </p:cNvPr>
          <p:cNvSpPr txBox="1">
            <a:spLocks/>
          </p:cNvSpPr>
          <p:nvPr/>
        </p:nvSpPr>
        <p:spPr>
          <a:xfrm>
            <a:off x="0" y="1"/>
            <a:ext cx="12192000" cy="1114424"/>
          </a:xfrm>
          <a:prstGeom prst="rect">
            <a:avLst/>
          </a:prstGeom>
          <a:solidFill>
            <a:schemeClr val="accent6">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a:t>④　ディープラーニングの活用箇所</a:t>
            </a:r>
            <a:r>
              <a:rPr lang="ja-JP" altLang="en-US" sz="3600"/>
              <a:t>　フロート式異物ゴミ除去機能</a:t>
            </a:r>
            <a:endParaRPr lang="en-US" altLang="ja-JP" sz="2400" dirty="0"/>
          </a:p>
        </p:txBody>
      </p:sp>
      <p:sp>
        <p:nvSpPr>
          <p:cNvPr id="6" name="矢印: 下 5">
            <a:extLst>
              <a:ext uri="{FF2B5EF4-FFF2-40B4-BE49-F238E27FC236}">
                <a16:creationId xmlns:a16="http://schemas.microsoft.com/office/drawing/2014/main" id="{2B0565C1-584E-FD4F-A132-544D4ACB7F26}"/>
              </a:ext>
            </a:extLst>
          </p:cNvPr>
          <p:cNvSpPr/>
          <p:nvPr/>
        </p:nvSpPr>
        <p:spPr>
          <a:xfrm rot="16200000">
            <a:off x="5856268" y="3718240"/>
            <a:ext cx="479463" cy="678095"/>
          </a:xfrm>
          <a:prstGeom prst="downArrow">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CB0A8FDD-D7FF-2873-E50B-C39E30BB73BE}"/>
              </a:ext>
            </a:extLst>
          </p:cNvPr>
          <p:cNvSpPr/>
          <p:nvPr/>
        </p:nvSpPr>
        <p:spPr>
          <a:xfrm>
            <a:off x="805669" y="1988846"/>
            <a:ext cx="4625905" cy="2230700"/>
          </a:xfrm>
          <a:prstGeom prst="rect">
            <a:avLst/>
          </a:prstGeom>
          <a:solidFill>
            <a:srgbClr val="E2F0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lnSpc>
                <a:spcPct val="150000"/>
              </a:lnSpc>
            </a:pPr>
            <a:r>
              <a:rPr lang="ja-JP" altLang="en-US" sz="2000">
                <a:solidFill>
                  <a:schemeClr val="tx1"/>
                </a:solidFill>
              </a:rPr>
              <a:t>様々な色・形状</a:t>
            </a:r>
            <a:endParaRPr kumimoji="1" lang="ja-JP" altLang="en-US" sz="2000">
              <a:solidFill>
                <a:schemeClr val="tx1"/>
              </a:solidFill>
            </a:endParaRPr>
          </a:p>
        </p:txBody>
      </p:sp>
      <p:sp>
        <p:nvSpPr>
          <p:cNvPr id="10" name="正方形/長方形 9">
            <a:extLst>
              <a:ext uri="{FF2B5EF4-FFF2-40B4-BE49-F238E27FC236}">
                <a16:creationId xmlns:a16="http://schemas.microsoft.com/office/drawing/2014/main" id="{9A0A8EE7-9E96-8BCB-BAC3-264918EDC478}"/>
              </a:ext>
            </a:extLst>
          </p:cNvPr>
          <p:cNvSpPr/>
          <p:nvPr/>
        </p:nvSpPr>
        <p:spPr>
          <a:xfrm>
            <a:off x="655836" y="1703689"/>
            <a:ext cx="4925569" cy="5093358"/>
          </a:xfrm>
          <a:prstGeom prst="rect">
            <a:avLst/>
          </a:prstGeom>
          <a:noFill/>
          <a:ln w="1905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lnSpc>
                <a:spcPct val="150000"/>
              </a:lnSpc>
            </a:pPr>
            <a:endParaRPr kumimoji="1" lang="ja-JP" altLang="en-US" sz="2400">
              <a:solidFill>
                <a:schemeClr val="tx1"/>
              </a:solidFill>
            </a:endParaRPr>
          </a:p>
        </p:txBody>
      </p:sp>
      <p:sp>
        <p:nvSpPr>
          <p:cNvPr id="12" name="テキスト ボックス 11">
            <a:extLst>
              <a:ext uri="{FF2B5EF4-FFF2-40B4-BE49-F238E27FC236}">
                <a16:creationId xmlns:a16="http://schemas.microsoft.com/office/drawing/2014/main" id="{3F5CBF97-0E3A-90B9-D9FC-3C72020366C7}"/>
              </a:ext>
            </a:extLst>
          </p:cNvPr>
          <p:cNvSpPr txBox="1"/>
          <p:nvPr/>
        </p:nvSpPr>
        <p:spPr>
          <a:xfrm>
            <a:off x="805669" y="1384139"/>
            <a:ext cx="2007281" cy="461665"/>
          </a:xfrm>
          <a:prstGeom prst="rect">
            <a:avLst/>
          </a:prstGeom>
          <a:solidFill>
            <a:schemeClr val="bg1"/>
          </a:solidFill>
        </p:spPr>
        <p:txBody>
          <a:bodyPr wrap="none" rtlCol="0">
            <a:spAutoFit/>
          </a:bodyPr>
          <a:lstStyle/>
          <a:p>
            <a:pPr algn="ctr"/>
            <a:r>
              <a:rPr lang="ja-JP" altLang="en-US" sz="2400"/>
              <a:t>異物ゴミは</a:t>
            </a:r>
            <a:r>
              <a:rPr lang="en-US" altLang="ja-JP" sz="2400"/>
              <a:t>…</a:t>
            </a:r>
            <a:endParaRPr kumimoji="1" lang="ja-JP" altLang="en-US" sz="2400"/>
          </a:p>
        </p:txBody>
      </p:sp>
      <p:sp>
        <p:nvSpPr>
          <p:cNvPr id="13" name="正方形/長方形 12">
            <a:extLst>
              <a:ext uri="{FF2B5EF4-FFF2-40B4-BE49-F238E27FC236}">
                <a16:creationId xmlns:a16="http://schemas.microsoft.com/office/drawing/2014/main" id="{AA22B988-B732-81C0-5383-4A81C021C34C}"/>
              </a:ext>
            </a:extLst>
          </p:cNvPr>
          <p:cNvSpPr/>
          <p:nvPr/>
        </p:nvSpPr>
        <p:spPr>
          <a:xfrm>
            <a:off x="6610595" y="1556198"/>
            <a:ext cx="4925569" cy="5093358"/>
          </a:xfrm>
          <a:prstGeom prst="rect">
            <a:avLst/>
          </a:prstGeom>
          <a:noFill/>
          <a:ln w="1905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lnSpc>
                <a:spcPct val="150000"/>
              </a:lnSpc>
            </a:pPr>
            <a:endParaRPr kumimoji="1" lang="ja-JP" altLang="en-US" sz="2400">
              <a:solidFill>
                <a:schemeClr val="tx1"/>
              </a:solidFill>
            </a:endParaRPr>
          </a:p>
        </p:txBody>
      </p:sp>
      <p:sp>
        <p:nvSpPr>
          <p:cNvPr id="16" name="テキスト ボックス 15">
            <a:extLst>
              <a:ext uri="{FF2B5EF4-FFF2-40B4-BE49-F238E27FC236}">
                <a16:creationId xmlns:a16="http://schemas.microsoft.com/office/drawing/2014/main" id="{43B1FB8D-5F7C-0DB7-1CB5-75910BB74C0E}"/>
              </a:ext>
            </a:extLst>
          </p:cNvPr>
          <p:cNvSpPr txBox="1"/>
          <p:nvPr/>
        </p:nvSpPr>
        <p:spPr>
          <a:xfrm>
            <a:off x="6703293" y="5133228"/>
            <a:ext cx="4705274" cy="1423147"/>
          </a:xfrm>
          <a:prstGeom prst="rect">
            <a:avLst/>
          </a:prstGeom>
          <a:noFill/>
        </p:spPr>
        <p:txBody>
          <a:bodyPr wrap="square">
            <a:spAutoFit/>
          </a:bodyPr>
          <a:lstStyle/>
          <a:p>
            <a:pPr>
              <a:lnSpc>
                <a:spcPct val="150000"/>
              </a:lnSpc>
            </a:pPr>
            <a:r>
              <a:rPr lang="ja-JP" altLang="en-US" sz="2000"/>
              <a:t>純粋な塩と異物ゴミを見分ける確率の</a:t>
            </a:r>
            <a:r>
              <a:rPr lang="ja-JP" altLang="en-US" sz="2000">
                <a:solidFill>
                  <a:srgbClr val="FF0000"/>
                </a:solidFill>
              </a:rPr>
              <a:t>閾値に偏りを持たせる</a:t>
            </a:r>
            <a:r>
              <a:rPr lang="ja-JP" altLang="en-US" sz="2000"/>
              <a:t>ことで、データの少ない異物ゴミを高精度で認識</a:t>
            </a:r>
          </a:p>
        </p:txBody>
      </p:sp>
      <p:pic>
        <p:nvPicPr>
          <p:cNvPr id="17" name="図 16" descr="モニター画面に映る文字&#10;&#10;中程度の精度で自動的に生成された説明">
            <a:extLst>
              <a:ext uri="{FF2B5EF4-FFF2-40B4-BE49-F238E27FC236}">
                <a16:creationId xmlns:a16="http://schemas.microsoft.com/office/drawing/2014/main" id="{00026E3C-343A-09F6-84EC-D23A1CDE5166}"/>
              </a:ext>
            </a:extLst>
          </p:cNvPr>
          <p:cNvPicPr>
            <a:picLocks noChangeAspect="1"/>
          </p:cNvPicPr>
          <p:nvPr/>
        </p:nvPicPr>
        <p:blipFill rotWithShape="1">
          <a:blip r:embed="rId2">
            <a:extLst>
              <a:ext uri="{28A0092B-C50C-407E-A947-70E740481C1C}">
                <a14:useLocalDpi xmlns:a14="http://schemas.microsoft.com/office/drawing/2010/main" val="0"/>
              </a:ext>
            </a:extLst>
          </a:blip>
          <a:srcRect t="25020"/>
          <a:stretch/>
        </p:blipFill>
        <p:spPr>
          <a:xfrm>
            <a:off x="7144525" y="1703689"/>
            <a:ext cx="1220848" cy="1049683"/>
          </a:xfrm>
          <a:prstGeom prst="rect">
            <a:avLst/>
          </a:prstGeom>
        </p:spPr>
      </p:pic>
      <p:sp>
        <p:nvSpPr>
          <p:cNvPr id="18" name="テキスト ボックス 17">
            <a:extLst>
              <a:ext uri="{FF2B5EF4-FFF2-40B4-BE49-F238E27FC236}">
                <a16:creationId xmlns:a16="http://schemas.microsoft.com/office/drawing/2014/main" id="{7950E75A-2FB6-065C-B305-B1A90BB5DCE1}"/>
              </a:ext>
            </a:extLst>
          </p:cNvPr>
          <p:cNvSpPr txBox="1"/>
          <p:nvPr/>
        </p:nvSpPr>
        <p:spPr>
          <a:xfrm>
            <a:off x="7120246" y="2750058"/>
            <a:ext cx="1220849" cy="369332"/>
          </a:xfrm>
          <a:prstGeom prst="rect">
            <a:avLst/>
          </a:prstGeom>
          <a:noFill/>
        </p:spPr>
        <p:txBody>
          <a:bodyPr wrap="square" anchor="ctr">
            <a:spAutoFit/>
          </a:bodyPr>
          <a:lstStyle/>
          <a:p>
            <a:pPr algn="ctr"/>
            <a:r>
              <a:rPr lang="ja-JP" altLang="en-US"/>
              <a:t>入力画像</a:t>
            </a:r>
          </a:p>
        </p:txBody>
      </p:sp>
      <p:pic>
        <p:nvPicPr>
          <p:cNvPr id="1026" name="Picture 2" descr="PDF] Moving Object Detection Method via ResNet-18 With Encoder–Decoder  Structure in Complex Scenes | Semantic Scholar">
            <a:extLst>
              <a:ext uri="{FF2B5EF4-FFF2-40B4-BE49-F238E27FC236}">
                <a16:creationId xmlns:a16="http://schemas.microsoft.com/office/drawing/2014/main" id="{7FB53ADA-5657-5235-F7F3-80BF644D21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97" r="4727" b="11166"/>
          <a:stretch/>
        </p:blipFill>
        <p:spPr bwMode="auto">
          <a:xfrm>
            <a:off x="6746229" y="3589547"/>
            <a:ext cx="2017441" cy="672877"/>
          </a:xfrm>
          <a:prstGeom prst="rect">
            <a:avLst/>
          </a:prstGeom>
          <a:noFill/>
          <a:extLst>
            <a:ext uri="{909E8E84-426E-40DD-AFC4-6F175D3DCCD1}">
              <a14:hiddenFill xmlns:a14="http://schemas.microsoft.com/office/drawing/2010/main">
                <a:solidFill>
                  <a:srgbClr val="FFFFFF"/>
                </a:solidFill>
              </a14:hiddenFill>
            </a:ext>
          </a:extLst>
        </p:spPr>
      </p:pic>
      <p:sp>
        <p:nvSpPr>
          <p:cNvPr id="20" name="矢印: 下 19">
            <a:extLst>
              <a:ext uri="{FF2B5EF4-FFF2-40B4-BE49-F238E27FC236}">
                <a16:creationId xmlns:a16="http://schemas.microsoft.com/office/drawing/2014/main" id="{8C0F450C-09C3-4987-FECF-9BF918CFBAD9}"/>
              </a:ext>
            </a:extLst>
          </p:cNvPr>
          <p:cNvSpPr/>
          <p:nvPr/>
        </p:nvSpPr>
        <p:spPr>
          <a:xfrm rot="16200000">
            <a:off x="8816199" y="3979957"/>
            <a:ext cx="479463" cy="415249"/>
          </a:xfrm>
          <a:prstGeom prst="downArrow">
            <a:avLst/>
          </a:prstGeom>
          <a:noFill/>
          <a:ln w="1905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1D43E861-6355-7C07-74C8-25E6D568C322}"/>
              </a:ext>
            </a:extLst>
          </p:cNvPr>
          <p:cNvSpPr txBox="1"/>
          <p:nvPr/>
        </p:nvSpPr>
        <p:spPr>
          <a:xfrm>
            <a:off x="6736854" y="4178767"/>
            <a:ext cx="2000006" cy="923330"/>
          </a:xfrm>
          <a:prstGeom prst="rect">
            <a:avLst/>
          </a:prstGeom>
          <a:noFill/>
        </p:spPr>
        <p:txBody>
          <a:bodyPr wrap="square" anchor="ctr">
            <a:spAutoFit/>
          </a:bodyPr>
          <a:lstStyle/>
          <a:p>
            <a:pPr algn="ctr"/>
            <a:r>
              <a:rPr lang="ja-JP" altLang="en-US"/>
              <a:t>ニューラル</a:t>
            </a:r>
            <a:endParaRPr lang="en-US" altLang="ja-JP"/>
          </a:p>
          <a:p>
            <a:pPr algn="ctr"/>
            <a:r>
              <a:rPr lang="ja-JP" altLang="en-US"/>
              <a:t>ネットワーク</a:t>
            </a:r>
            <a:endParaRPr lang="en-US" altLang="ja-JP"/>
          </a:p>
          <a:p>
            <a:pPr algn="ctr"/>
            <a:r>
              <a:rPr lang="en-US" altLang="ja-JP"/>
              <a:t>(ResNet18)</a:t>
            </a:r>
            <a:endParaRPr lang="ja-JP" altLang="en-US"/>
          </a:p>
        </p:txBody>
      </p:sp>
      <p:sp>
        <p:nvSpPr>
          <p:cNvPr id="22" name="矢印: 下 21">
            <a:extLst>
              <a:ext uri="{FF2B5EF4-FFF2-40B4-BE49-F238E27FC236}">
                <a16:creationId xmlns:a16="http://schemas.microsoft.com/office/drawing/2014/main" id="{33197940-3B18-2016-C941-4E3055109BB6}"/>
              </a:ext>
            </a:extLst>
          </p:cNvPr>
          <p:cNvSpPr/>
          <p:nvPr/>
        </p:nvSpPr>
        <p:spPr>
          <a:xfrm>
            <a:off x="7490940" y="3121159"/>
            <a:ext cx="479463" cy="415249"/>
          </a:xfrm>
          <a:prstGeom prst="downArrow">
            <a:avLst/>
          </a:prstGeom>
          <a:noFill/>
          <a:ln w="1905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785595CE-67CC-0ED9-1D4B-A28D683679CB}"/>
              </a:ext>
            </a:extLst>
          </p:cNvPr>
          <p:cNvSpPr txBox="1"/>
          <p:nvPr/>
        </p:nvSpPr>
        <p:spPr>
          <a:xfrm>
            <a:off x="9527529" y="4620541"/>
            <a:ext cx="1901758" cy="369332"/>
          </a:xfrm>
          <a:prstGeom prst="rect">
            <a:avLst/>
          </a:prstGeom>
          <a:noFill/>
        </p:spPr>
        <p:txBody>
          <a:bodyPr wrap="square" anchor="ctr">
            <a:spAutoFit/>
          </a:bodyPr>
          <a:lstStyle/>
          <a:p>
            <a:pPr algn="ctr"/>
            <a:r>
              <a:rPr lang="ja-JP" altLang="en-US"/>
              <a:t>パラメータ</a:t>
            </a:r>
          </a:p>
        </p:txBody>
      </p:sp>
      <p:pic>
        <p:nvPicPr>
          <p:cNvPr id="1028" name="Picture 4" descr="シグモイド - Wikipedia さん">
            <a:extLst>
              <a:ext uri="{FF2B5EF4-FFF2-40B4-BE49-F238E27FC236}">
                <a16:creationId xmlns:a16="http://schemas.microsoft.com/office/drawing/2014/main" id="{56BB3DCB-DDC0-3F15-28BB-1292138296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3017" y="3328784"/>
            <a:ext cx="1750783" cy="1313087"/>
          </a:xfrm>
          <a:prstGeom prst="rect">
            <a:avLst/>
          </a:prstGeom>
          <a:noFill/>
          <a:extLst>
            <a:ext uri="{909E8E84-426E-40DD-AFC4-6F175D3DCCD1}">
              <a14:hiddenFill xmlns:a14="http://schemas.microsoft.com/office/drawing/2010/main">
                <a:solidFill>
                  <a:srgbClr val="FFFFFF"/>
                </a:solidFill>
              </a14:hiddenFill>
            </a:ext>
          </a:extLst>
        </p:spPr>
      </p:pic>
      <p:sp>
        <p:nvSpPr>
          <p:cNvPr id="25" name="正方形/長方形 24">
            <a:extLst>
              <a:ext uri="{FF2B5EF4-FFF2-40B4-BE49-F238E27FC236}">
                <a16:creationId xmlns:a16="http://schemas.microsoft.com/office/drawing/2014/main" id="{C1B696A8-A9C4-CD0E-10F0-78438C1B1403}"/>
              </a:ext>
            </a:extLst>
          </p:cNvPr>
          <p:cNvSpPr/>
          <p:nvPr/>
        </p:nvSpPr>
        <p:spPr>
          <a:xfrm>
            <a:off x="9750175" y="3328784"/>
            <a:ext cx="520628" cy="1291757"/>
          </a:xfrm>
          <a:prstGeom prst="rect">
            <a:avLst/>
          </a:prstGeom>
          <a:solidFill>
            <a:schemeClr val="accent5">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418598E4-6E23-9F20-8E51-8B03836ED51C}"/>
              </a:ext>
            </a:extLst>
          </p:cNvPr>
          <p:cNvSpPr/>
          <p:nvPr/>
        </p:nvSpPr>
        <p:spPr>
          <a:xfrm>
            <a:off x="10270804" y="3316414"/>
            <a:ext cx="1082996" cy="1291757"/>
          </a:xfrm>
          <a:prstGeom prst="rect">
            <a:avLst/>
          </a:prstGeom>
          <a:solidFill>
            <a:schemeClr val="accent2">
              <a:lumMod val="40000"/>
              <a:lumOff val="6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3AF16716-D767-A170-B173-054192C67297}"/>
              </a:ext>
            </a:extLst>
          </p:cNvPr>
          <p:cNvSpPr txBox="1"/>
          <p:nvPr/>
        </p:nvSpPr>
        <p:spPr>
          <a:xfrm>
            <a:off x="9527529" y="2834859"/>
            <a:ext cx="763822" cy="370908"/>
          </a:xfrm>
          <a:prstGeom prst="rect">
            <a:avLst/>
          </a:prstGeom>
          <a:solidFill>
            <a:schemeClr val="accent5">
              <a:lumMod val="20000"/>
              <a:lumOff val="80000"/>
            </a:schemeClr>
          </a:solidFill>
        </p:spPr>
        <p:txBody>
          <a:bodyPr wrap="square" anchor="ctr">
            <a:spAutoFit/>
          </a:bodyPr>
          <a:lstStyle/>
          <a:p>
            <a:pPr algn="ctr"/>
            <a:r>
              <a:rPr lang="ja-JP" altLang="en-US"/>
              <a:t>なし</a:t>
            </a:r>
          </a:p>
        </p:txBody>
      </p:sp>
      <p:sp>
        <p:nvSpPr>
          <p:cNvPr id="28" name="テキスト ボックス 27">
            <a:extLst>
              <a:ext uri="{FF2B5EF4-FFF2-40B4-BE49-F238E27FC236}">
                <a16:creationId xmlns:a16="http://schemas.microsoft.com/office/drawing/2014/main" id="{729557C0-C34E-D7D0-2B8A-2F91606EBB78}"/>
              </a:ext>
            </a:extLst>
          </p:cNvPr>
          <p:cNvSpPr txBox="1"/>
          <p:nvPr/>
        </p:nvSpPr>
        <p:spPr>
          <a:xfrm>
            <a:off x="10341257" y="2833283"/>
            <a:ext cx="1003977" cy="370908"/>
          </a:xfrm>
          <a:prstGeom prst="rect">
            <a:avLst/>
          </a:prstGeom>
          <a:solidFill>
            <a:schemeClr val="accent2">
              <a:lumMod val="20000"/>
              <a:lumOff val="80000"/>
            </a:schemeClr>
          </a:solidFill>
        </p:spPr>
        <p:txBody>
          <a:bodyPr wrap="square" anchor="ctr">
            <a:spAutoFit/>
          </a:bodyPr>
          <a:lstStyle/>
          <a:p>
            <a:pPr algn="ctr"/>
            <a:r>
              <a:rPr lang="ja-JP" altLang="en-US"/>
              <a:t>あり</a:t>
            </a:r>
          </a:p>
        </p:txBody>
      </p:sp>
      <p:sp>
        <p:nvSpPr>
          <p:cNvPr id="29" name="テキスト ボックス 28">
            <a:extLst>
              <a:ext uri="{FF2B5EF4-FFF2-40B4-BE49-F238E27FC236}">
                <a16:creationId xmlns:a16="http://schemas.microsoft.com/office/drawing/2014/main" id="{CBDAD504-EF80-48FD-696D-F5BA0762116E}"/>
              </a:ext>
            </a:extLst>
          </p:cNvPr>
          <p:cNvSpPr txBox="1"/>
          <p:nvPr/>
        </p:nvSpPr>
        <p:spPr>
          <a:xfrm>
            <a:off x="9678504" y="3613874"/>
            <a:ext cx="760462" cy="499817"/>
          </a:xfrm>
          <a:prstGeom prst="rect">
            <a:avLst/>
          </a:prstGeom>
          <a:noFill/>
        </p:spPr>
        <p:txBody>
          <a:bodyPr wrap="square">
            <a:spAutoFit/>
          </a:bodyPr>
          <a:lstStyle/>
          <a:p>
            <a:pPr>
              <a:lnSpc>
                <a:spcPct val="150000"/>
              </a:lnSpc>
            </a:pPr>
            <a:r>
              <a:rPr lang="en-US" altLang="ja-JP" sz="2000"/>
              <a:t> 30%</a:t>
            </a:r>
            <a:endParaRPr lang="ja-JP" altLang="en-US" sz="2000"/>
          </a:p>
        </p:txBody>
      </p:sp>
      <p:sp>
        <p:nvSpPr>
          <p:cNvPr id="31" name="テキスト ボックス 30">
            <a:extLst>
              <a:ext uri="{FF2B5EF4-FFF2-40B4-BE49-F238E27FC236}">
                <a16:creationId xmlns:a16="http://schemas.microsoft.com/office/drawing/2014/main" id="{25EDE6B0-8523-2242-5643-E7D522618EA6}"/>
              </a:ext>
            </a:extLst>
          </p:cNvPr>
          <p:cNvSpPr txBox="1"/>
          <p:nvPr/>
        </p:nvSpPr>
        <p:spPr>
          <a:xfrm>
            <a:off x="10433215" y="3609743"/>
            <a:ext cx="760462" cy="499817"/>
          </a:xfrm>
          <a:prstGeom prst="rect">
            <a:avLst/>
          </a:prstGeom>
          <a:noFill/>
        </p:spPr>
        <p:txBody>
          <a:bodyPr wrap="square">
            <a:spAutoFit/>
          </a:bodyPr>
          <a:lstStyle/>
          <a:p>
            <a:pPr>
              <a:lnSpc>
                <a:spcPct val="150000"/>
              </a:lnSpc>
            </a:pPr>
            <a:r>
              <a:rPr lang="en-US" altLang="ja-JP" sz="2000"/>
              <a:t> 70%</a:t>
            </a:r>
            <a:endParaRPr lang="ja-JP" altLang="en-US" sz="2000"/>
          </a:p>
        </p:txBody>
      </p:sp>
      <p:cxnSp>
        <p:nvCxnSpPr>
          <p:cNvPr id="33" name="直線コネクタ 32">
            <a:extLst>
              <a:ext uri="{FF2B5EF4-FFF2-40B4-BE49-F238E27FC236}">
                <a16:creationId xmlns:a16="http://schemas.microsoft.com/office/drawing/2014/main" id="{934D3C2E-CAEA-69BC-3BD2-284C936DD7AA}"/>
              </a:ext>
            </a:extLst>
          </p:cNvPr>
          <p:cNvCxnSpPr>
            <a:cxnSpLocks/>
          </p:cNvCxnSpPr>
          <p:nvPr/>
        </p:nvCxnSpPr>
        <p:spPr>
          <a:xfrm flipV="1">
            <a:off x="9770844" y="4422472"/>
            <a:ext cx="1574390" cy="784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9DA69B6C-81D9-5191-7F9C-A36BFF95D777}"/>
              </a:ext>
            </a:extLst>
          </p:cNvPr>
          <p:cNvSpPr txBox="1"/>
          <p:nvPr/>
        </p:nvSpPr>
        <p:spPr>
          <a:xfrm>
            <a:off x="9157655" y="4245649"/>
            <a:ext cx="654285" cy="369332"/>
          </a:xfrm>
          <a:prstGeom prst="rect">
            <a:avLst/>
          </a:prstGeom>
          <a:noFill/>
          <a:ln>
            <a:noFill/>
          </a:ln>
        </p:spPr>
        <p:txBody>
          <a:bodyPr wrap="square" anchor="ctr">
            <a:spAutoFit/>
          </a:bodyPr>
          <a:lstStyle/>
          <a:p>
            <a:pPr algn="ctr"/>
            <a:r>
              <a:rPr lang="ja-JP" altLang="en-US">
                <a:solidFill>
                  <a:srgbClr val="FF0000"/>
                </a:solidFill>
              </a:rPr>
              <a:t>閾値</a:t>
            </a:r>
          </a:p>
        </p:txBody>
      </p:sp>
      <p:grpSp>
        <p:nvGrpSpPr>
          <p:cNvPr id="42" name="グループ化 41">
            <a:extLst>
              <a:ext uri="{FF2B5EF4-FFF2-40B4-BE49-F238E27FC236}">
                <a16:creationId xmlns:a16="http://schemas.microsoft.com/office/drawing/2014/main" id="{E48DC71E-9449-4404-B45E-A1840D5EF181}"/>
              </a:ext>
            </a:extLst>
          </p:cNvPr>
          <p:cNvGrpSpPr/>
          <p:nvPr/>
        </p:nvGrpSpPr>
        <p:grpSpPr>
          <a:xfrm>
            <a:off x="1960446" y="2095914"/>
            <a:ext cx="2269887" cy="1702416"/>
            <a:chOff x="1932367" y="1639607"/>
            <a:chExt cx="2743200" cy="2057400"/>
          </a:xfrm>
        </p:grpSpPr>
        <p:pic>
          <p:nvPicPr>
            <p:cNvPr id="38" name="図 37" descr="波に乗っている人の白黒写真&#10;&#10;自動的に生成された説明">
              <a:extLst>
                <a:ext uri="{FF2B5EF4-FFF2-40B4-BE49-F238E27FC236}">
                  <a16:creationId xmlns:a16="http://schemas.microsoft.com/office/drawing/2014/main" id="{7E0C4BFF-3D7B-C45F-A405-856FF14B0C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32367" y="1639607"/>
              <a:ext cx="2743200" cy="2057400"/>
            </a:xfrm>
            <a:prstGeom prst="rect">
              <a:avLst/>
            </a:prstGeom>
          </p:spPr>
        </p:pic>
        <p:sp>
          <p:nvSpPr>
            <p:cNvPr id="39" name="楕円 38">
              <a:extLst>
                <a:ext uri="{FF2B5EF4-FFF2-40B4-BE49-F238E27FC236}">
                  <a16:creationId xmlns:a16="http://schemas.microsoft.com/office/drawing/2014/main" id="{EA46D47D-CE7C-69A8-5B31-B79ABB171113}"/>
                </a:ext>
              </a:extLst>
            </p:cNvPr>
            <p:cNvSpPr/>
            <p:nvPr/>
          </p:nvSpPr>
          <p:spPr>
            <a:xfrm>
              <a:off x="3787717" y="2380866"/>
              <a:ext cx="475004" cy="439874"/>
            </a:xfrm>
            <a:prstGeom prst="ellipse">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C1AB4A59-38C4-8AE9-B8E0-D2BEBB6D0D90}"/>
                </a:ext>
              </a:extLst>
            </p:cNvPr>
            <p:cNvSpPr/>
            <p:nvPr/>
          </p:nvSpPr>
          <p:spPr>
            <a:xfrm>
              <a:off x="3067920" y="2491055"/>
              <a:ext cx="475004" cy="439874"/>
            </a:xfrm>
            <a:prstGeom prst="ellipse">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455E18CF-236D-08AF-7790-5F483A0B2655}"/>
                </a:ext>
              </a:extLst>
            </p:cNvPr>
            <p:cNvSpPr/>
            <p:nvPr/>
          </p:nvSpPr>
          <p:spPr>
            <a:xfrm>
              <a:off x="2195726" y="2378519"/>
              <a:ext cx="475004" cy="439874"/>
            </a:xfrm>
            <a:prstGeom prst="ellipse">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49" name="図 48">
            <a:extLst>
              <a:ext uri="{FF2B5EF4-FFF2-40B4-BE49-F238E27FC236}">
                <a16:creationId xmlns:a16="http://schemas.microsoft.com/office/drawing/2014/main" id="{F04D1DFE-5C39-F8A2-B7CD-9015A075E41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1140577" y="4665262"/>
            <a:ext cx="1737262" cy="1127550"/>
          </a:xfrm>
          <a:prstGeom prst="rect">
            <a:avLst/>
          </a:prstGeom>
        </p:spPr>
      </p:pic>
      <p:cxnSp>
        <p:nvCxnSpPr>
          <p:cNvPr id="1027" name="直線コネクタ 1026">
            <a:extLst>
              <a:ext uri="{FF2B5EF4-FFF2-40B4-BE49-F238E27FC236}">
                <a16:creationId xmlns:a16="http://schemas.microsoft.com/office/drawing/2014/main" id="{4673AD13-0992-566F-0F9A-55F9279BCFAE}"/>
              </a:ext>
            </a:extLst>
          </p:cNvPr>
          <p:cNvCxnSpPr/>
          <p:nvPr/>
        </p:nvCxnSpPr>
        <p:spPr>
          <a:xfrm>
            <a:off x="4130211" y="4789362"/>
            <a:ext cx="100122" cy="94516"/>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0" name="直線矢印コネクタ 1029">
            <a:extLst>
              <a:ext uri="{FF2B5EF4-FFF2-40B4-BE49-F238E27FC236}">
                <a16:creationId xmlns:a16="http://schemas.microsoft.com/office/drawing/2014/main" id="{20F60FBC-62E9-B2FE-7BA7-9287EA352C60}"/>
              </a:ext>
            </a:extLst>
          </p:cNvPr>
          <p:cNvCxnSpPr/>
          <p:nvPr/>
        </p:nvCxnSpPr>
        <p:spPr>
          <a:xfrm>
            <a:off x="3760342" y="5249588"/>
            <a:ext cx="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1" name="右中かっこ 1030">
            <a:extLst>
              <a:ext uri="{FF2B5EF4-FFF2-40B4-BE49-F238E27FC236}">
                <a16:creationId xmlns:a16="http://schemas.microsoft.com/office/drawing/2014/main" id="{21EA2B85-BDED-2C39-A384-35DA08025DFA}"/>
              </a:ext>
            </a:extLst>
          </p:cNvPr>
          <p:cNvSpPr/>
          <p:nvPr/>
        </p:nvSpPr>
        <p:spPr>
          <a:xfrm>
            <a:off x="4230333" y="5249588"/>
            <a:ext cx="100122" cy="45719"/>
          </a:xfrm>
          <a:prstGeom prst="rightBrac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32" name="テキスト ボックス 1031">
            <a:extLst>
              <a:ext uri="{FF2B5EF4-FFF2-40B4-BE49-F238E27FC236}">
                <a16:creationId xmlns:a16="http://schemas.microsoft.com/office/drawing/2014/main" id="{290E6516-4752-A64E-7FE4-BF08AF11D472}"/>
              </a:ext>
            </a:extLst>
          </p:cNvPr>
          <p:cNvSpPr txBox="1"/>
          <p:nvPr/>
        </p:nvSpPr>
        <p:spPr>
          <a:xfrm>
            <a:off x="9750175" y="2421829"/>
            <a:ext cx="1220848" cy="369332"/>
          </a:xfrm>
          <a:prstGeom prst="rect">
            <a:avLst/>
          </a:prstGeom>
          <a:noFill/>
        </p:spPr>
        <p:txBody>
          <a:bodyPr wrap="square" anchor="ctr">
            <a:spAutoFit/>
          </a:bodyPr>
          <a:lstStyle/>
          <a:p>
            <a:pPr algn="ctr"/>
            <a:r>
              <a:rPr lang="ja-JP" altLang="en-US"/>
              <a:t>異物ゴミ</a:t>
            </a:r>
          </a:p>
        </p:txBody>
      </p:sp>
      <p:sp>
        <p:nvSpPr>
          <p:cNvPr id="1034" name="スライド番号プレースホルダー 1033">
            <a:extLst>
              <a:ext uri="{FF2B5EF4-FFF2-40B4-BE49-F238E27FC236}">
                <a16:creationId xmlns:a16="http://schemas.microsoft.com/office/drawing/2014/main" id="{F1A075D0-8A60-35A2-3C6F-91BBC12338E2}"/>
              </a:ext>
            </a:extLst>
          </p:cNvPr>
          <p:cNvSpPr>
            <a:spLocks noGrp="1"/>
          </p:cNvSpPr>
          <p:nvPr>
            <p:ph type="sldNum" sz="quarter" idx="12"/>
          </p:nvPr>
        </p:nvSpPr>
        <p:spPr/>
        <p:txBody>
          <a:bodyPr/>
          <a:lstStyle/>
          <a:p>
            <a:fld id="{89264E58-B371-4318-9C3B-31A6ECB8ED06}" type="slidenum">
              <a:rPr kumimoji="1" lang="ja-JP" altLang="en-US" smtClean="0"/>
              <a:t>24</a:t>
            </a:fld>
            <a:endParaRPr kumimoji="1" lang="ja-JP" altLang="en-US"/>
          </a:p>
        </p:txBody>
      </p:sp>
      <p:sp>
        <p:nvSpPr>
          <p:cNvPr id="2" name="矢印: 右 1">
            <a:extLst>
              <a:ext uri="{FF2B5EF4-FFF2-40B4-BE49-F238E27FC236}">
                <a16:creationId xmlns:a16="http://schemas.microsoft.com/office/drawing/2014/main" id="{8088A81F-2320-3BD9-9464-FC2833173F24}"/>
              </a:ext>
            </a:extLst>
          </p:cNvPr>
          <p:cNvSpPr/>
          <p:nvPr/>
        </p:nvSpPr>
        <p:spPr>
          <a:xfrm>
            <a:off x="2571412" y="5032774"/>
            <a:ext cx="868252" cy="239673"/>
          </a:xfrm>
          <a:prstGeom prst="rightArrow">
            <a:avLst/>
          </a:prstGeom>
          <a:solidFill>
            <a:schemeClr val="accent6">
              <a:lumMod val="75000"/>
            </a:schemeClr>
          </a:solid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EC04F831-C40F-5039-BF58-B0AA181CFE0B}"/>
              </a:ext>
            </a:extLst>
          </p:cNvPr>
          <p:cNvSpPr txBox="1"/>
          <p:nvPr/>
        </p:nvSpPr>
        <p:spPr>
          <a:xfrm>
            <a:off x="0" y="801031"/>
            <a:ext cx="6289086" cy="583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lnSpc>
                <a:spcPct val="150000"/>
              </a:lnSpc>
            </a:pPr>
            <a:r>
              <a:rPr lang="ja-JP" altLang="en-US" sz="2400" b="1" u="sng">
                <a:latin typeface="+mn-ea"/>
                <a:cs typeface="+mn-lt"/>
              </a:rPr>
              <a:t>高精度判定のための工夫</a:t>
            </a:r>
          </a:p>
        </p:txBody>
      </p:sp>
    </p:spTree>
    <p:extLst>
      <p:ext uri="{BB962C8B-B14F-4D97-AF65-F5344CB8AC3E}">
        <p14:creationId xmlns:p14="http://schemas.microsoft.com/office/powerpoint/2010/main" val="12546368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F4E54E9-0499-920E-47F7-B81845D7FED3}"/>
              </a:ext>
            </a:extLst>
          </p:cNvPr>
          <p:cNvSpPr txBox="1"/>
          <p:nvPr/>
        </p:nvSpPr>
        <p:spPr>
          <a:xfrm>
            <a:off x="6253131" y="1110572"/>
            <a:ext cx="5938870" cy="3139321"/>
          </a:xfrm>
          <a:prstGeom prst="rect">
            <a:avLst/>
          </a:prstGeom>
          <a:solidFill>
            <a:schemeClr val="accent1">
              <a:lumMod val="20000"/>
              <a:lumOff val="80000"/>
            </a:schemeClr>
          </a:solidFill>
        </p:spPr>
        <p:txBody>
          <a:bodyPr wrap="square" rtlCol="0">
            <a:spAutoFit/>
          </a:bodyPr>
          <a:lstStyle/>
          <a:p>
            <a:r>
              <a:rPr kumimoji="1" lang="ja-JP" altLang="en-US"/>
              <a:t>ピンポン玉実験の場合</a:t>
            </a:r>
            <a:endParaRPr kumimoji="1" lang="en-US" altLang="ja-JP"/>
          </a:p>
          <a:p>
            <a:endParaRPr lang="en-US" altLang="ja-JP"/>
          </a:p>
          <a:p>
            <a:endParaRPr kumimoji="1" lang="en-US" altLang="ja-JP"/>
          </a:p>
          <a:p>
            <a:endParaRPr lang="en-US" altLang="ja-JP"/>
          </a:p>
          <a:p>
            <a:endParaRPr kumimoji="1" lang="en-US" altLang="ja-JP"/>
          </a:p>
          <a:p>
            <a:endParaRPr lang="en-US" altLang="ja-JP"/>
          </a:p>
          <a:p>
            <a:endParaRPr kumimoji="1" lang="en-US" altLang="ja-JP"/>
          </a:p>
          <a:p>
            <a:endParaRPr lang="en-US" altLang="ja-JP"/>
          </a:p>
          <a:p>
            <a:endParaRPr kumimoji="1" lang="en-US" altLang="ja-JP"/>
          </a:p>
          <a:p>
            <a:endParaRPr lang="en-US" altLang="ja-JP"/>
          </a:p>
          <a:p>
            <a:endParaRPr kumimoji="1" lang="ja-JP" altLang="en-US"/>
          </a:p>
        </p:txBody>
      </p:sp>
      <p:pic>
        <p:nvPicPr>
          <p:cNvPr id="66" name="図 65" descr="時計, 挿絵 が含まれている画像&#10;&#10;自動的に生成された説明">
            <a:extLst>
              <a:ext uri="{FF2B5EF4-FFF2-40B4-BE49-F238E27FC236}">
                <a16:creationId xmlns:a16="http://schemas.microsoft.com/office/drawing/2014/main" id="{215A9E9C-4577-7DE8-D154-69E1B45737D9}"/>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09271" y="1632764"/>
            <a:ext cx="1533739" cy="1524213"/>
          </a:xfrm>
          <a:prstGeom prst="rect">
            <a:avLst/>
          </a:prstGeom>
        </p:spPr>
      </p:pic>
      <p:sp>
        <p:nvSpPr>
          <p:cNvPr id="5" name="タイトル 1">
            <a:extLst>
              <a:ext uri="{FF2B5EF4-FFF2-40B4-BE49-F238E27FC236}">
                <a16:creationId xmlns:a16="http://schemas.microsoft.com/office/drawing/2014/main" id="{588F1FC6-15F1-6F2B-B789-752F8D3A2312}"/>
              </a:ext>
            </a:extLst>
          </p:cNvPr>
          <p:cNvSpPr txBox="1">
            <a:spLocks/>
          </p:cNvSpPr>
          <p:nvPr/>
        </p:nvSpPr>
        <p:spPr>
          <a:xfrm>
            <a:off x="364524" y="4601291"/>
            <a:ext cx="8792385" cy="1625225"/>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lnSpc>
                <a:spcPct val="170000"/>
              </a:lnSpc>
            </a:pPr>
            <a:r>
              <a:rPr lang="ja-JP" altLang="en-US" sz="2000">
                <a:ea typeface="+mj-lt"/>
                <a:cs typeface="+mj-lt"/>
              </a:rPr>
              <a:t>純粋な塩と除去すべき異物ゴミのそれぞれ</a:t>
            </a:r>
            <a:r>
              <a:rPr lang="en-US" altLang="ja-JP" sz="2000">
                <a:ea typeface="+mj-lt"/>
                <a:cs typeface="+mj-lt"/>
              </a:rPr>
              <a:t>1000</a:t>
            </a:r>
            <a:r>
              <a:rPr lang="ja-JP" altLang="en-US" sz="2000">
                <a:ea typeface="+mj-lt"/>
                <a:cs typeface="+mj-lt"/>
              </a:rPr>
              <a:t>枚と</a:t>
            </a:r>
            <a:r>
              <a:rPr lang="en-US" altLang="ja-JP" sz="2000">
                <a:ea typeface="+mj-lt"/>
                <a:cs typeface="+mj-lt"/>
              </a:rPr>
              <a:t>100</a:t>
            </a:r>
            <a:r>
              <a:rPr lang="ja-JP" altLang="en-US" sz="2000">
                <a:ea typeface="+mj-lt"/>
                <a:cs typeface="+mj-lt"/>
              </a:rPr>
              <a:t>枚の画像を、高江洲製塩所に協力を得て、現地で写真撮影を</a:t>
            </a:r>
            <a:r>
              <a:rPr lang="ja-JP" sz="2000">
                <a:ea typeface="+mj-lt"/>
                <a:cs typeface="+mj-lt"/>
              </a:rPr>
              <a:t>行</a:t>
            </a:r>
            <a:r>
              <a:rPr lang="ja-JP" altLang="en-US" sz="2000">
                <a:ea typeface="+mj-lt"/>
                <a:cs typeface="+mj-lt"/>
              </a:rPr>
              <a:t>います。</a:t>
            </a:r>
            <a:endParaRPr lang="en-US" altLang="ja-JP" sz="2000">
              <a:ea typeface="+mj-lt"/>
              <a:cs typeface="+mj-lt"/>
            </a:endParaRPr>
          </a:p>
          <a:p>
            <a:pPr algn="l">
              <a:lnSpc>
                <a:spcPct val="170000"/>
              </a:lnSpc>
            </a:pPr>
            <a:r>
              <a:rPr lang="ja-JP" altLang="en-US" sz="2000">
                <a:ea typeface="+mj-lt"/>
                <a:cs typeface="+mj-lt"/>
              </a:rPr>
              <a:t>画像は、実験を行う際のカメラ、画角、背景と同じになるように撮ります。</a:t>
            </a:r>
            <a:endParaRPr lang="ja-JP" sz="2000"/>
          </a:p>
        </p:txBody>
      </p:sp>
      <p:sp>
        <p:nvSpPr>
          <p:cNvPr id="14" name="正方形/長方形 13">
            <a:extLst>
              <a:ext uri="{FF2B5EF4-FFF2-40B4-BE49-F238E27FC236}">
                <a16:creationId xmlns:a16="http://schemas.microsoft.com/office/drawing/2014/main" id="{4306A9B6-28CB-F483-A818-417C1462509B}"/>
              </a:ext>
            </a:extLst>
          </p:cNvPr>
          <p:cNvSpPr/>
          <p:nvPr/>
        </p:nvSpPr>
        <p:spPr>
          <a:xfrm>
            <a:off x="660385" y="3846563"/>
            <a:ext cx="1978262" cy="34465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純粋な塩</a:t>
            </a:r>
          </a:p>
        </p:txBody>
      </p:sp>
      <p:sp>
        <p:nvSpPr>
          <p:cNvPr id="15" name="正方形/長方形 14">
            <a:extLst>
              <a:ext uri="{FF2B5EF4-FFF2-40B4-BE49-F238E27FC236}">
                <a16:creationId xmlns:a16="http://schemas.microsoft.com/office/drawing/2014/main" id="{92A9B0B1-38AC-C4EF-57AD-E761DA41034E}"/>
              </a:ext>
            </a:extLst>
          </p:cNvPr>
          <p:cNvSpPr/>
          <p:nvPr/>
        </p:nvSpPr>
        <p:spPr>
          <a:xfrm>
            <a:off x="3310890" y="3849583"/>
            <a:ext cx="2583433" cy="33861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除去すべき異物ゴミ</a:t>
            </a:r>
          </a:p>
        </p:txBody>
      </p:sp>
      <p:cxnSp>
        <p:nvCxnSpPr>
          <p:cNvPr id="17" name="直線コネクタ 16">
            <a:extLst>
              <a:ext uri="{FF2B5EF4-FFF2-40B4-BE49-F238E27FC236}">
                <a16:creationId xmlns:a16="http://schemas.microsoft.com/office/drawing/2014/main" id="{C9C94FDD-836E-7B28-C826-4DAECE8B921E}"/>
              </a:ext>
            </a:extLst>
          </p:cNvPr>
          <p:cNvCxnSpPr>
            <a:cxnSpLocks/>
            <a:endCxn id="67" idx="1"/>
          </p:cNvCxnSpPr>
          <p:nvPr/>
        </p:nvCxnSpPr>
        <p:spPr>
          <a:xfrm flipV="1">
            <a:off x="6387370" y="1540808"/>
            <a:ext cx="3456383" cy="1055472"/>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43275D68-A5E0-1AFD-BC55-70E73D0AA2C5}"/>
              </a:ext>
            </a:extLst>
          </p:cNvPr>
          <p:cNvCxnSpPr>
            <a:cxnSpLocks/>
          </p:cNvCxnSpPr>
          <p:nvPr/>
        </p:nvCxnSpPr>
        <p:spPr>
          <a:xfrm flipV="1">
            <a:off x="9021620" y="1840840"/>
            <a:ext cx="960580" cy="2178050"/>
          </a:xfrm>
          <a:prstGeom prst="line">
            <a:avLst/>
          </a:prstGeom>
          <a:ln w="381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938D1D98-DADA-B73A-FD5F-62BF08F70137}"/>
              </a:ext>
            </a:extLst>
          </p:cNvPr>
          <p:cNvSpPr txBox="1"/>
          <p:nvPr/>
        </p:nvSpPr>
        <p:spPr>
          <a:xfrm>
            <a:off x="10558908" y="2818561"/>
            <a:ext cx="1533739" cy="1200329"/>
          </a:xfrm>
          <a:prstGeom prst="rect">
            <a:avLst/>
          </a:prstGeom>
          <a:noFill/>
          <a:ln w="38100">
            <a:solidFill>
              <a:schemeClr val="accent1"/>
            </a:solidFill>
          </a:ln>
        </p:spPr>
        <p:txBody>
          <a:bodyPr wrap="square" rtlCol="0">
            <a:spAutoFit/>
          </a:bodyPr>
          <a:lstStyle/>
          <a:p>
            <a:pPr algn="r"/>
            <a:r>
              <a:rPr kumimoji="1" lang="en-US" altLang="ja-JP"/>
              <a:t>60</a:t>
            </a:r>
            <a:r>
              <a:rPr kumimoji="1" lang="ja-JP" altLang="en-US"/>
              <a:t>度</a:t>
            </a:r>
            <a:endParaRPr kumimoji="1" lang="en-US" altLang="ja-JP"/>
          </a:p>
          <a:p>
            <a:pPr algn="r"/>
            <a:r>
              <a:rPr lang="ja-JP" altLang="en-US"/>
              <a:t>背景青色</a:t>
            </a:r>
            <a:endParaRPr lang="en-US" altLang="ja-JP"/>
          </a:p>
          <a:p>
            <a:pPr algn="r"/>
            <a:r>
              <a:rPr lang="en-US" altLang="ja-JP"/>
              <a:t>1080p/30fps</a:t>
            </a:r>
          </a:p>
          <a:p>
            <a:pPr algn="r"/>
            <a:r>
              <a:rPr kumimoji="1" lang="en-US" altLang="ja-JP"/>
              <a:t>1,500</a:t>
            </a:r>
            <a:r>
              <a:rPr kumimoji="1" lang="ja-JP" altLang="en-US"/>
              <a:t>万画素</a:t>
            </a:r>
          </a:p>
        </p:txBody>
      </p:sp>
      <p:pic>
        <p:nvPicPr>
          <p:cNvPr id="62" name="図 61" descr="コンピューターのスクリーンショット&#10;&#10;中程度の精度で自動的に生成された説明">
            <a:extLst>
              <a:ext uri="{FF2B5EF4-FFF2-40B4-BE49-F238E27FC236}">
                <a16:creationId xmlns:a16="http://schemas.microsoft.com/office/drawing/2014/main" id="{4DADD5CB-1752-A284-291D-BF010F892F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7370" y="2600938"/>
            <a:ext cx="2583433" cy="1419902"/>
          </a:xfrm>
          <a:prstGeom prst="rect">
            <a:avLst/>
          </a:prstGeom>
          <a:ln w="31750">
            <a:solidFill>
              <a:schemeClr val="accent1"/>
            </a:solidFill>
          </a:ln>
        </p:spPr>
      </p:pic>
      <p:pic>
        <p:nvPicPr>
          <p:cNvPr id="67" name="図 66">
            <a:extLst>
              <a:ext uri="{FF2B5EF4-FFF2-40B4-BE49-F238E27FC236}">
                <a16:creationId xmlns:a16="http://schemas.microsoft.com/office/drawing/2014/main" id="{E1BC74A0-0E32-81B6-EBA7-B0CD7D33B5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3753" y="1160947"/>
            <a:ext cx="1026325" cy="759721"/>
          </a:xfrm>
          <a:prstGeom prst="rect">
            <a:avLst/>
          </a:prstGeom>
        </p:spPr>
      </p:pic>
      <p:cxnSp>
        <p:nvCxnSpPr>
          <p:cNvPr id="70" name="直線コネクタ 69">
            <a:extLst>
              <a:ext uri="{FF2B5EF4-FFF2-40B4-BE49-F238E27FC236}">
                <a16:creationId xmlns:a16="http://schemas.microsoft.com/office/drawing/2014/main" id="{F686D9A1-F80D-AE22-A7D5-8FE1852919B2}"/>
              </a:ext>
            </a:extLst>
          </p:cNvPr>
          <p:cNvCxnSpPr>
            <a:cxnSpLocks/>
          </p:cNvCxnSpPr>
          <p:nvPr/>
        </p:nvCxnSpPr>
        <p:spPr>
          <a:xfrm flipV="1">
            <a:off x="9176140" y="2159317"/>
            <a:ext cx="402190" cy="729779"/>
          </a:xfrm>
          <a:prstGeom prst="line">
            <a:avLst/>
          </a:prstGeom>
          <a:ln w="31750">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9" name="タイトル 1">
            <a:extLst>
              <a:ext uri="{FF2B5EF4-FFF2-40B4-BE49-F238E27FC236}">
                <a16:creationId xmlns:a16="http://schemas.microsoft.com/office/drawing/2014/main" id="{43C003C7-9804-3C21-ADE1-D858533746C1}"/>
              </a:ext>
            </a:extLst>
          </p:cNvPr>
          <p:cNvSpPr txBox="1">
            <a:spLocks/>
          </p:cNvSpPr>
          <p:nvPr/>
        </p:nvSpPr>
        <p:spPr>
          <a:xfrm>
            <a:off x="0" y="1"/>
            <a:ext cx="12192000" cy="1114424"/>
          </a:xfrm>
          <a:prstGeom prst="rect">
            <a:avLst/>
          </a:prstGeom>
          <a:solidFill>
            <a:schemeClr val="accent6">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a:t>⑤　学習データ・テストデータの収集方法</a:t>
            </a:r>
            <a:r>
              <a:rPr lang="ja-JP" altLang="en-US" sz="3200"/>
              <a:t>　フロート式異物ゴミ除去機能</a:t>
            </a:r>
            <a:endParaRPr lang="en-US" altLang="ja-JP" sz="2400"/>
          </a:p>
        </p:txBody>
      </p:sp>
      <p:sp>
        <p:nvSpPr>
          <p:cNvPr id="22" name="円弧 21">
            <a:extLst>
              <a:ext uri="{FF2B5EF4-FFF2-40B4-BE49-F238E27FC236}">
                <a16:creationId xmlns:a16="http://schemas.microsoft.com/office/drawing/2014/main" id="{6C3E87B9-A5B5-DB5E-AF1B-45D431041AF3}"/>
              </a:ext>
            </a:extLst>
          </p:cNvPr>
          <p:cNvSpPr/>
          <p:nvPr/>
        </p:nvSpPr>
        <p:spPr>
          <a:xfrm rot="10800000">
            <a:off x="8856822" y="872074"/>
            <a:ext cx="1846764" cy="1846764"/>
          </a:xfrm>
          <a:prstGeom prst="arc">
            <a:avLst>
              <a:gd name="adj1" fmla="val 17869848"/>
              <a:gd name="adj2" fmla="val 21579777"/>
            </a:avLst>
          </a:prstGeom>
          <a:solidFill>
            <a:schemeClr val="accent2">
              <a:lumMod val="60000"/>
              <a:lumOff val="40000"/>
            </a:schemeClr>
          </a:solidFill>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0EF5184C-F865-0A1B-F06F-2533656E7F5C}"/>
              </a:ext>
            </a:extLst>
          </p:cNvPr>
          <p:cNvSpPr txBox="1"/>
          <p:nvPr/>
        </p:nvSpPr>
        <p:spPr>
          <a:xfrm>
            <a:off x="9021620" y="1738743"/>
            <a:ext cx="646331" cy="369332"/>
          </a:xfrm>
          <a:prstGeom prst="rect">
            <a:avLst/>
          </a:prstGeom>
          <a:noFill/>
        </p:spPr>
        <p:txBody>
          <a:bodyPr wrap="none" rtlCol="0">
            <a:spAutoFit/>
          </a:bodyPr>
          <a:lstStyle/>
          <a:p>
            <a:r>
              <a:rPr kumimoji="1" lang="en-US" altLang="ja-JP"/>
              <a:t>60</a:t>
            </a:r>
            <a:r>
              <a:rPr kumimoji="1" lang="ja-JP" altLang="en-US"/>
              <a:t>度</a:t>
            </a:r>
          </a:p>
        </p:txBody>
      </p:sp>
      <p:pic>
        <p:nvPicPr>
          <p:cNvPr id="4" name="図 3" descr="波に乗っている人の白黒写真&#10;&#10;自動的に生成された説明">
            <a:extLst>
              <a:ext uri="{FF2B5EF4-FFF2-40B4-BE49-F238E27FC236}">
                <a16:creationId xmlns:a16="http://schemas.microsoft.com/office/drawing/2014/main" id="{5935198F-8763-AF03-5AD0-C62FC83021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7916" y="1495506"/>
            <a:ext cx="2743200" cy="2057400"/>
          </a:xfrm>
          <a:prstGeom prst="rect">
            <a:avLst/>
          </a:prstGeom>
        </p:spPr>
      </p:pic>
      <p:pic>
        <p:nvPicPr>
          <p:cNvPr id="10" name="図 9" descr="波に乗っている人の白黒写真&#10;&#10;自動的に生成された説明">
            <a:extLst>
              <a:ext uri="{FF2B5EF4-FFF2-40B4-BE49-F238E27FC236}">
                <a16:creationId xmlns:a16="http://schemas.microsoft.com/office/drawing/2014/main" id="{B2311ED1-88D5-7824-48A8-7C2D95C592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3426" y="1495506"/>
            <a:ext cx="2743200" cy="2057400"/>
          </a:xfrm>
          <a:prstGeom prst="rect">
            <a:avLst/>
          </a:prstGeom>
        </p:spPr>
      </p:pic>
      <p:sp>
        <p:nvSpPr>
          <p:cNvPr id="11" name="楕円 10">
            <a:extLst>
              <a:ext uri="{FF2B5EF4-FFF2-40B4-BE49-F238E27FC236}">
                <a16:creationId xmlns:a16="http://schemas.microsoft.com/office/drawing/2014/main" id="{E4458AA9-F2D2-5F98-A11E-0F425C4195F5}"/>
              </a:ext>
            </a:extLst>
          </p:cNvPr>
          <p:cNvSpPr/>
          <p:nvPr/>
        </p:nvSpPr>
        <p:spPr>
          <a:xfrm>
            <a:off x="5148776" y="2236765"/>
            <a:ext cx="475004" cy="439874"/>
          </a:xfrm>
          <a:prstGeom prst="ellipse">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95B1FED4-BE19-6D90-79D9-645D7E1E1F9C}"/>
              </a:ext>
            </a:extLst>
          </p:cNvPr>
          <p:cNvSpPr/>
          <p:nvPr/>
        </p:nvSpPr>
        <p:spPr>
          <a:xfrm>
            <a:off x="4428979" y="2346954"/>
            <a:ext cx="475004" cy="439874"/>
          </a:xfrm>
          <a:prstGeom prst="ellipse">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4AA148AD-CE22-C451-7841-36DE1B5F97AC}"/>
              </a:ext>
            </a:extLst>
          </p:cNvPr>
          <p:cNvSpPr/>
          <p:nvPr/>
        </p:nvSpPr>
        <p:spPr>
          <a:xfrm>
            <a:off x="3556785" y="2234418"/>
            <a:ext cx="475004" cy="439874"/>
          </a:xfrm>
          <a:prstGeom prst="ellipse">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a:extLst>
              <a:ext uri="{FF2B5EF4-FFF2-40B4-BE49-F238E27FC236}">
                <a16:creationId xmlns:a16="http://schemas.microsoft.com/office/drawing/2014/main" id="{B783BD5F-B125-3C37-48B8-F3393158E35C}"/>
              </a:ext>
            </a:extLst>
          </p:cNvPr>
          <p:cNvSpPr>
            <a:spLocks noGrp="1"/>
          </p:cNvSpPr>
          <p:nvPr>
            <p:ph type="sldNum" sz="quarter" idx="12"/>
          </p:nvPr>
        </p:nvSpPr>
        <p:spPr/>
        <p:txBody>
          <a:bodyPr/>
          <a:lstStyle/>
          <a:p>
            <a:fld id="{89264E58-B371-4318-9C3B-31A6ECB8ED06}" type="slidenum">
              <a:rPr kumimoji="1" lang="ja-JP" altLang="en-US" smtClean="0"/>
              <a:t>25</a:t>
            </a:fld>
            <a:endParaRPr kumimoji="1" lang="ja-JP" altLang="en-US"/>
          </a:p>
        </p:txBody>
      </p:sp>
    </p:spTree>
    <p:extLst>
      <p:ext uri="{BB962C8B-B14F-4D97-AF65-F5344CB8AC3E}">
        <p14:creationId xmlns:p14="http://schemas.microsoft.com/office/powerpoint/2010/main" val="36441732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グラフ 10">
            <a:extLst>
              <a:ext uri="{FF2B5EF4-FFF2-40B4-BE49-F238E27FC236}">
                <a16:creationId xmlns:a16="http://schemas.microsoft.com/office/drawing/2014/main" id="{B8A666D0-F79A-8671-D534-90A8B8C33422}"/>
              </a:ext>
            </a:extLst>
          </p:cNvPr>
          <p:cNvGraphicFramePr/>
          <p:nvPr/>
        </p:nvGraphicFramePr>
        <p:xfrm>
          <a:off x="4953001" y="953439"/>
          <a:ext cx="7238999" cy="4247211"/>
        </p:xfrm>
        <a:graphic>
          <a:graphicData uri="http://schemas.openxmlformats.org/drawingml/2006/chart">
            <c:chart xmlns:c="http://schemas.openxmlformats.org/drawingml/2006/chart" xmlns:r="http://schemas.openxmlformats.org/officeDocument/2006/relationships" r:id="rId2"/>
          </a:graphicData>
        </a:graphic>
      </p:graphicFrame>
      <p:sp>
        <p:nvSpPr>
          <p:cNvPr id="18" name="タイトル 1">
            <a:extLst>
              <a:ext uri="{FF2B5EF4-FFF2-40B4-BE49-F238E27FC236}">
                <a16:creationId xmlns:a16="http://schemas.microsoft.com/office/drawing/2014/main" id="{EF0A3268-5960-8973-9AF9-F6AB8172A847}"/>
              </a:ext>
            </a:extLst>
          </p:cNvPr>
          <p:cNvSpPr txBox="1">
            <a:spLocks/>
          </p:cNvSpPr>
          <p:nvPr/>
        </p:nvSpPr>
        <p:spPr>
          <a:xfrm>
            <a:off x="9719502" y="1291020"/>
            <a:ext cx="2071213" cy="953438"/>
          </a:xfrm>
          <a:prstGeom prst="rect">
            <a:avLst/>
          </a:prstGeom>
          <a:solidFill>
            <a:schemeClr val="accent5">
              <a:lumMod val="20000"/>
              <a:lumOff val="80000"/>
              <a:alpha val="79000"/>
            </a:schemeClr>
          </a:solidFill>
        </p:spPr>
        <p:txBody>
          <a:bodyPr vert="horz" lIns="91440" tIns="45720" rIns="91440" bIns="45720" rtlCol="0" anchor="ctr">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en-US" altLang="ja-JP" sz="1800"/>
              <a:t>4</a:t>
            </a:r>
            <a:r>
              <a:rPr lang="ja-JP" altLang="en-US" sz="1800"/>
              <a:t>年目～</a:t>
            </a:r>
            <a:endParaRPr lang="en-US" altLang="ja-JP" sz="1800"/>
          </a:p>
          <a:p>
            <a:r>
              <a:rPr lang="ja-JP" altLang="en-US" sz="1800"/>
              <a:t>国内、および</a:t>
            </a:r>
            <a:endParaRPr lang="en-US" altLang="ja-JP" sz="1800"/>
          </a:p>
          <a:p>
            <a:r>
              <a:rPr lang="ja-JP" altLang="en-US" sz="1800"/>
              <a:t>海外への展開</a:t>
            </a:r>
          </a:p>
        </p:txBody>
      </p:sp>
      <p:sp>
        <p:nvSpPr>
          <p:cNvPr id="12" name="正方形/長方形 11">
            <a:extLst>
              <a:ext uri="{FF2B5EF4-FFF2-40B4-BE49-F238E27FC236}">
                <a16:creationId xmlns:a16="http://schemas.microsoft.com/office/drawing/2014/main" id="{4916EC0C-511B-D16C-9D2E-8F155825B1AE}"/>
              </a:ext>
            </a:extLst>
          </p:cNvPr>
          <p:cNvSpPr/>
          <p:nvPr/>
        </p:nvSpPr>
        <p:spPr>
          <a:xfrm>
            <a:off x="5941537" y="1123674"/>
            <a:ext cx="3523617" cy="2135526"/>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F512B99-03D3-8D75-1034-E94D75A65A64}"/>
              </a:ext>
            </a:extLst>
          </p:cNvPr>
          <p:cNvSpPr txBox="1">
            <a:spLocks/>
          </p:cNvSpPr>
          <p:nvPr/>
        </p:nvSpPr>
        <p:spPr>
          <a:xfrm>
            <a:off x="0" y="1"/>
            <a:ext cx="12192000" cy="953438"/>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4000"/>
              <a:t>⑥　事業化への展望</a:t>
            </a:r>
            <a:endParaRPr lang="en-US" altLang="ja-JP" sz="4000"/>
          </a:p>
        </p:txBody>
      </p:sp>
      <p:pic>
        <p:nvPicPr>
          <p:cNvPr id="4" name="Picture 4" descr="挑戦者インタビュー01_前編】太陽と風の力を使った、昔ながらの塩づくり。浜比嘉島で始めた高江洲優さんの挑戦。 – しまみらいBridge さん">
            <a:extLst>
              <a:ext uri="{FF2B5EF4-FFF2-40B4-BE49-F238E27FC236}">
                <a16:creationId xmlns:a16="http://schemas.microsoft.com/office/drawing/2014/main" id="{56718E7A-7EE3-E23B-CA1B-D8B0815668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5885" y="1548843"/>
            <a:ext cx="1491154" cy="933606"/>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a:extLst>
              <a:ext uri="{FF2B5EF4-FFF2-40B4-BE49-F238E27FC236}">
                <a16:creationId xmlns:a16="http://schemas.microsoft.com/office/drawing/2014/main" id="{A8339646-E6C5-F08A-2C8C-2A68891EF1F7}"/>
              </a:ext>
            </a:extLst>
          </p:cNvPr>
          <p:cNvPicPr>
            <a:picLocks noChangeAspect="1"/>
          </p:cNvPicPr>
          <p:nvPr/>
        </p:nvPicPr>
        <p:blipFill>
          <a:blip r:embed="rId4"/>
          <a:stretch>
            <a:fillRect/>
          </a:stretch>
        </p:blipFill>
        <p:spPr>
          <a:xfrm>
            <a:off x="7907463" y="1252255"/>
            <a:ext cx="1171276" cy="1245528"/>
          </a:xfrm>
          <a:prstGeom prst="rect">
            <a:avLst/>
          </a:prstGeom>
        </p:spPr>
      </p:pic>
      <p:sp>
        <p:nvSpPr>
          <p:cNvPr id="7" name="タイトル 1">
            <a:extLst>
              <a:ext uri="{FF2B5EF4-FFF2-40B4-BE49-F238E27FC236}">
                <a16:creationId xmlns:a16="http://schemas.microsoft.com/office/drawing/2014/main" id="{C41D74D5-097E-5347-EDE9-1AFE898915D7}"/>
              </a:ext>
            </a:extLst>
          </p:cNvPr>
          <p:cNvSpPr txBox="1">
            <a:spLocks/>
          </p:cNvSpPr>
          <p:nvPr/>
        </p:nvSpPr>
        <p:spPr>
          <a:xfrm>
            <a:off x="5932460" y="1117390"/>
            <a:ext cx="1996842" cy="52513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1800"/>
              <a:t>高江洲製塩所</a:t>
            </a:r>
          </a:p>
        </p:txBody>
      </p:sp>
      <p:sp>
        <p:nvSpPr>
          <p:cNvPr id="8" name="タイトル 1">
            <a:extLst>
              <a:ext uri="{FF2B5EF4-FFF2-40B4-BE49-F238E27FC236}">
                <a16:creationId xmlns:a16="http://schemas.microsoft.com/office/drawing/2014/main" id="{FF0518D1-8D62-7465-D683-76D15C610AF0}"/>
              </a:ext>
            </a:extLst>
          </p:cNvPr>
          <p:cNvSpPr txBox="1">
            <a:spLocks/>
          </p:cNvSpPr>
          <p:nvPr/>
        </p:nvSpPr>
        <p:spPr>
          <a:xfrm>
            <a:off x="6109117" y="2513116"/>
            <a:ext cx="3356037" cy="62997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1800"/>
              <a:t>高江洲製塩所の協力のもと、システムの検証と改良を行う</a:t>
            </a:r>
          </a:p>
        </p:txBody>
      </p:sp>
      <p:sp>
        <p:nvSpPr>
          <p:cNvPr id="13" name="二等辺三角形 12">
            <a:extLst>
              <a:ext uri="{FF2B5EF4-FFF2-40B4-BE49-F238E27FC236}">
                <a16:creationId xmlns:a16="http://schemas.microsoft.com/office/drawing/2014/main" id="{92A9F34A-5A9B-8D2B-667F-2D949E5BB16D}"/>
              </a:ext>
            </a:extLst>
          </p:cNvPr>
          <p:cNvSpPr/>
          <p:nvPr/>
        </p:nvSpPr>
        <p:spPr>
          <a:xfrm rot="10800000">
            <a:off x="6408338" y="3259200"/>
            <a:ext cx="389673" cy="1229557"/>
          </a:xfrm>
          <a:prstGeom prst="triangle">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タイトル 1">
            <a:extLst>
              <a:ext uri="{FF2B5EF4-FFF2-40B4-BE49-F238E27FC236}">
                <a16:creationId xmlns:a16="http://schemas.microsoft.com/office/drawing/2014/main" id="{9AB807AB-A249-186D-D519-D5842CCB00F5}"/>
              </a:ext>
            </a:extLst>
          </p:cNvPr>
          <p:cNvSpPr txBox="1">
            <a:spLocks/>
          </p:cNvSpPr>
          <p:nvPr/>
        </p:nvSpPr>
        <p:spPr>
          <a:xfrm>
            <a:off x="7356156" y="3483248"/>
            <a:ext cx="3030671" cy="845920"/>
          </a:xfrm>
          <a:prstGeom prst="rect">
            <a:avLst/>
          </a:prstGeom>
          <a:solidFill>
            <a:schemeClr val="accent5">
              <a:lumMod val="20000"/>
              <a:lumOff val="80000"/>
              <a:alpha val="60000"/>
            </a:schemeClr>
          </a:solidFill>
        </p:spPr>
        <p:txBody>
          <a:bodyPr vert="horz" lIns="91440" tIns="45720" rIns="91440" bIns="45720" rtlCol="0" anchor="ctr">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r>
              <a:rPr lang="ja-JP" altLang="en-US" sz="1800"/>
              <a:t>２～３年目</a:t>
            </a:r>
            <a:endParaRPr lang="en-US" altLang="ja-JP" sz="1800"/>
          </a:p>
          <a:p>
            <a:r>
              <a:rPr lang="ja-JP" altLang="en-US" sz="1800"/>
              <a:t>県内の他の製塩所への展開</a:t>
            </a:r>
          </a:p>
        </p:txBody>
      </p:sp>
      <p:sp>
        <p:nvSpPr>
          <p:cNvPr id="22" name="タイトル 1">
            <a:extLst>
              <a:ext uri="{FF2B5EF4-FFF2-40B4-BE49-F238E27FC236}">
                <a16:creationId xmlns:a16="http://schemas.microsoft.com/office/drawing/2014/main" id="{B2FB2F69-5A62-F212-2C65-CEFC117ED81A}"/>
              </a:ext>
            </a:extLst>
          </p:cNvPr>
          <p:cNvSpPr txBox="1">
            <a:spLocks/>
          </p:cNvSpPr>
          <p:nvPr/>
        </p:nvSpPr>
        <p:spPr>
          <a:xfrm>
            <a:off x="4858825" y="1170704"/>
            <a:ext cx="764158" cy="420726"/>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r>
              <a:rPr lang="ja-JP" altLang="en-US" sz="1400"/>
              <a:t>万円</a:t>
            </a:r>
          </a:p>
        </p:txBody>
      </p:sp>
      <p:sp>
        <p:nvSpPr>
          <p:cNvPr id="23" name="タイトル 1">
            <a:extLst>
              <a:ext uri="{FF2B5EF4-FFF2-40B4-BE49-F238E27FC236}">
                <a16:creationId xmlns:a16="http://schemas.microsoft.com/office/drawing/2014/main" id="{928F0B17-0416-E3D6-5009-8834729C0C49}"/>
              </a:ext>
            </a:extLst>
          </p:cNvPr>
          <p:cNvSpPr txBox="1">
            <a:spLocks/>
          </p:cNvSpPr>
          <p:nvPr/>
        </p:nvSpPr>
        <p:spPr>
          <a:xfrm>
            <a:off x="271462" y="5709343"/>
            <a:ext cx="11649075" cy="1159207"/>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lnSpc>
                <a:spcPct val="150000"/>
              </a:lnSpc>
            </a:pPr>
            <a:r>
              <a:rPr lang="ja-JP" altLang="en-US" sz="2000"/>
              <a:t>まずは月ごとのリースの形で導入してもらい、リース期間が終了した後は、無料でご利用頂けます。リース期間の後も、運用やメンテナンスなどのサポートは継続して提供します。</a:t>
            </a:r>
            <a:endParaRPr lang="en-US" altLang="ja-JP" sz="2000"/>
          </a:p>
          <a:p>
            <a:pPr algn="l">
              <a:lnSpc>
                <a:spcPct val="150000"/>
              </a:lnSpc>
            </a:pPr>
            <a:endParaRPr lang="en-US" altLang="ja-JP" sz="2000"/>
          </a:p>
        </p:txBody>
      </p:sp>
      <p:graphicFrame>
        <p:nvGraphicFramePr>
          <p:cNvPr id="24" name="表 23">
            <a:extLst>
              <a:ext uri="{FF2B5EF4-FFF2-40B4-BE49-F238E27FC236}">
                <a16:creationId xmlns:a16="http://schemas.microsoft.com/office/drawing/2014/main" id="{D9F5BFD7-8BE6-BCC4-C105-A91AF8D5B6B3}"/>
              </a:ext>
            </a:extLst>
          </p:cNvPr>
          <p:cNvGraphicFramePr>
            <a:graphicFrameLocks noGrp="1"/>
          </p:cNvGraphicFramePr>
          <p:nvPr/>
        </p:nvGraphicFramePr>
        <p:xfrm>
          <a:off x="212120" y="1230104"/>
          <a:ext cx="4512153" cy="3856280"/>
        </p:xfrm>
        <a:graphic>
          <a:graphicData uri="http://schemas.openxmlformats.org/drawingml/2006/table">
            <a:tbl>
              <a:tblPr firstRow="1" bandRow="1">
                <a:tableStyleId>{5940675A-B579-460E-94D1-54222C63F5DA}</a:tableStyleId>
              </a:tblPr>
              <a:tblGrid>
                <a:gridCol w="1504051">
                  <a:extLst>
                    <a:ext uri="{9D8B030D-6E8A-4147-A177-3AD203B41FA5}">
                      <a16:colId xmlns:a16="http://schemas.microsoft.com/office/drawing/2014/main" val="1707795185"/>
                    </a:ext>
                  </a:extLst>
                </a:gridCol>
                <a:gridCol w="1504051">
                  <a:extLst>
                    <a:ext uri="{9D8B030D-6E8A-4147-A177-3AD203B41FA5}">
                      <a16:colId xmlns:a16="http://schemas.microsoft.com/office/drawing/2014/main" val="4206137410"/>
                    </a:ext>
                  </a:extLst>
                </a:gridCol>
                <a:gridCol w="1504051">
                  <a:extLst>
                    <a:ext uri="{9D8B030D-6E8A-4147-A177-3AD203B41FA5}">
                      <a16:colId xmlns:a16="http://schemas.microsoft.com/office/drawing/2014/main" val="4068916335"/>
                    </a:ext>
                  </a:extLst>
                </a:gridCol>
              </a:tblGrid>
              <a:tr h="954131">
                <a:tc>
                  <a:txBody>
                    <a:bodyPr/>
                    <a:lstStyle/>
                    <a:p>
                      <a:pPr algn="ctr"/>
                      <a:endParaRPr kumimoji="1" lang="ja-JP" altLang="en-US"/>
                    </a:p>
                  </a:txBody>
                  <a:tcPr anchor="ctr"/>
                </a:tc>
                <a:tc>
                  <a:txBody>
                    <a:bodyPr/>
                    <a:lstStyle/>
                    <a:p>
                      <a:pPr algn="ctr"/>
                      <a:r>
                        <a:rPr kumimoji="1" lang="ja-JP" altLang="en-US"/>
                        <a:t>フロート式</a:t>
                      </a:r>
                      <a:endParaRPr kumimoji="1" lang="en-US" altLang="ja-JP"/>
                    </a:p>
                    <a:p>
                      <a:pPr algn="ctr"/>
                      <a:r>
                        <a:rPr kumimoji="1" lang="ja-JP" altLang="en-US"/>
                        <a:t>異物ゴミ</a:t>
                      </a:r>
                      <a:endParaRPr kumimoji="1" lang="en-US" altLang="ja-JP"/>
                    </a:p>
                    <a:p>
                      <a:pPr algn="ctr"/>
                      <a:r>
                        <a:rPr kumimoji="1" lang="ja-JP" altLang="en-US"/>
                        <a:t>除去機能</a:t>
                      </a:r>
                    </a:p>
                  </a:txBody>
                  <a:tcPr anchor="ctr">
                    <a:solidFill>
                      <a:schemeClr val="accent2">
                        <a:lumMod val="20000"/>
                        <a:lumOff val="80000"/>
                      </a:schemeClr>
                    </a:solidFill>
                  </a:tcPr>
                </a:tc>
                <a:tc>
                  <a:txBody>
                    <a:bodyPr/>
                    <a:lstStyle/>
                    <a:p>
                      <a:pPr algn="ctr"/>
                      <a:r>
                        <a:rPr kumimoji="1" lang="ja-JP" altLang="en-US"/>
                        <a:t>ローター式海水濃縮</a:t>
                      </a:r>
                      <a:endParaRPr kumimoji="1" lang="en-US" altLang="ja-JP"/>
                    </a:p>
                    <a:p>
                      <a:pPr algn="ctr"/>
                      <a:r>
                        <a:rPr kumimoji="1" lang="ja-JP" altLang="en-US"/>
                        <a:t>機能</a:t>
                      </a:r>
                    </a:p>
                  </a:txBody>
                  <a:tcPr anchor="ctr">
                    <a:solidFill>
                      <a:schemeClr val="accent2">
                        <a:lumMod val="20000"/>
                        <a:lumOff val="80000"/>
                      </a:schemeClr>
                    </a:solidFill>
                  </a:tcPr>
                </a:tc>
                <a:extLst>
                  <a:ext uri="{0D108BD9-81ED-4DB2-BD59-A6C34878D82A}">
                    <a16:rowId xmlns:a16="http://schemas.microsoft.com/office/drawing/2014/main" val="799003254"/>
                  </a:ext>
                </a:extLst>
              </a:tr>
              <a:tr h="967383">
                <a:tc>
                  <a:txBody>
                    <a:bodyPr/>
                    <a:lstStyle/>
                    <a:p>
                      <a:pPr algn="ctr"/>
                      <a:r>
                        <a:rPr kumimoji="1" lang="ja-JP" altLang="en-US"/>
                        <a:t>リース価格</a:t>
                      </a:r>
                      <a:endParaRPr kumimoji="1" lang="en-US" altLang="ja-JP"/>
                    </a:p>
                  </a:txBody>
                  <a:tcPr anchor="ctr">
                    <a:solidFill>
                      <a:schemeClr val="accent1">
                        <a:lumMod val="20000"/>
                        <a:lumOff val="80000"/>
                      </a:schemeClr>
                    </a:solidFill>
                  </a:tcPr>
                </a:tc>
                <a:tc>
                  <a:txBody>
                    <a:bodyPr/>
                    <a:lstStyle/>
                    <a:p>
                      <a:pPr algn="ctr"/>
                      <a:r>
                        <a:rPr kumimoji="1" lang="en-US" altLang="ja-JP"/>
                        <a:t>5</a:t>
                      </a:r>
                      <a:r>
                        <a:rPr kumimoji="1" lang="ja-JP" altLang="en-US"/>
                        <a:t>万円</a:t>
                      </a:r>
                      <a:r>
                        <a:rPr kumimoji="1" lang="en-US" altLang="ja-JP"/>
                        <a:t>/</a:t>
                      </a:r>
                      <a:r>
                        <a:rPr kumimoji="1" lang="ja-JP" altLang="en-US"/>
                        <a:t>月</a:t>
                      </a:r>
                    </a:p>
                  </a:txBody>
                  <a:tcPr anchor="ctr"/>
                </a:tc>
                <a:tc>
                  <a:txBody>
                    <a:bodyPr/>
                    <a:lstStyle/>
                    <a:p>
                      <a:pPr algn="ctr"/>
                      <a:r>
                        <a:rPr kumimoji="1" lang="en-US" altLang="ja-JP"/>
                        <a:t>5</a:t>
                      </a:r>
                      <a:r>
                        <a:rPr kumimoji="1" lang="ja-JP" altLang="en-US"/>
                        <a:t>万円</a:t>
                      </a:r>
                      <a:r>
                        <a:rPr kumimoji="1" lang="en-US" altLang="ja-JP"/>
                        <a:t>/</a:t>
                      </a:r>
                      <a:r>
                        <a:rPr kumimoji="1" lang="ja-JP" altLang="en-US"/>
                        <a:t>月</a:t>
                      </a:r>
                    </a:p>
                  </a:txBody>
                  <a:tcPr anchor="ctr"/>
                </a:tc>
                <a:extLst>
                  <a:ext uri="{0D108BD9-81ED-4DB2-BD59-A6C34878D82A}">
                    <a16:rowId xmlns:a16="http://schemas.microsoft.com/office/drawing/2014/main" val="3836556910"/>
                  </a:ext>
                </a:extLst>
              </a:tr>
              <a:tr h="967383">
                <a:tc>
                  <a:txBody>
                    <a:bodyPr/>
                    <a:lstStyle/>
                    <a:p>
                      <a:pPr algn="ctr"/>
                      <a:r>
                        <a:rPr kumimoji="1" lang="ja-JP" altLang="en-US"/>
                        <a:t>リース</a:t>
                      </a:r>
                      <a:endParaRPr kumimoji="1" lang="en-US" altLang="ja-JP"/>
                    </a:p>
                    <a:p>
                      <a:pPr algn="ctr"/>
                      <a:r>
                        <a:rPr kumimoji="1" lang="ja-JP" altLang="en-US"/>
                        <a:t>支払期間</a:t>
                      </a:r>
                    </a:p>
                  </a:txBody>
                  <a:tcPr anchor="ctr">
                    <a:solidFill>
                      <a:schemeClr val="accent1">
                        <a:lumMod val="20000"/>
                        <a:lumOff val="80000"/>
                      </a:schemeClr>
                    </a:solidFill>
                  </a:tcPr>
                </a:tc>
                <a:tc>
                  <a:txBody>
                    <a:bodyPr/>
                    <a:lstStyle/>
                    <a:p>
                      <a:pPr algn="ctr"/>
                      <a:r>
                        <a:rPr kumimoji="1" lang="en-US" altLang="ja-JP"/>
                        <a:t>5</a:t>
                      </a:r>
                      <a:r>
                        <a:rPr kumimoji="1" lang="ja-JP" altLang="en-US"/>
                        <a:t>年</a:t>
                      </a:r>
                    </a:p>
                  </a:txBody>
                  <a:tcPr anchor="ctr"/>
                </a:tc>
                <a:tc>
                  <a:txBody>
                    <a:bodyPr/>
                    <a:lstStyle/>
                    <a:p>
                      <a:pPr algn="ctr"/>
                      <a:r>
                        <a:rPr kumimoji="1" lang="en-US" altLang="ja-JP"/>
                        <a:t>5</a:t>
                      </a:r>
                      <a:r>
                        <a:rPr kumimoji="1" lang="ja-JP" altLang="en-US"/>
                        <a:t>年</a:t>
                      </a:r>
                    </a:p>
                  </a:txBody>
                  <a:tcPr anchor="ctr"/>
                </a:tc>
                <a:extLst>
                  <a:ext uri="{0D108BD9-81ED-4DB2-BD59-A6C34878D82A}">
                    <a16:rowId xmlns:a16="http://schemas.microsoft.com/office/drawing/2014/main" val="3038476664"/>
                  </a:ext>
                </a:extLst>
              </a:tr>
              <a:tr h="967383">
                <a:tc>
                  <a:txBody>
                    <a:bodyPr/>
                    <a:lstStyle/>
                    <a:p>
                      <a:pPr algn="ctr"/>
                      <a:r>
                        <a:rPr kumimoji="1" lang="ja-JP" altLang="en-US"/>
                        <a:t>本体価格</a:t>
                      </a:r>
                      <a:endParaRPr kumimoji="1" lang="en-US" altLang="ja-JP"/>
                    </a:p>
                  </a:txBody>
                  <a:tcPr anchor="ctr">
                    <a:solidFill>
                      <a:schemeClr val="accent1">
                        <a:lumMod val="20000"/>
                        <a:lumOff val="80000"/>
                      </a:schemeClr>
                    </a:solidFill>
                  </a:tcPr>
                </a:tc>
                <a:tc>
                  <a:txBody>
                    <a:bodyPr/>
                    <a:lstStyle/>
                    <a:p>
                      <a:pPr algn="ctr"/>
                      <a:r>
                        <a:rPr kumimoji="1" lang="en-US" altLang="ja-JP"/>
                        <a:t>300</a:t>
                      </a:r>
                      <a:r>
                        <a:rPr kumimoji="1" lang="ja-JP" altLang="en-US"/>
                        <a:t>万円</a:t>
                      </a:r>
                    </a:p>
                  </a:txBody>
                  <a:tcPr anchor="ctr"/>
                </a:tc>
                <a:tc>
                  <a:txBody>
                    <a:bodyPr/>
                    <a:lstStyle/>
                    <a:p>
                      <a:pPr algn="ctr"/>
                      <a:r>
                        <a:rPr kumimoji="1" lang="en-US" altLang="ja-JP"/>
                        <a:t>300</a:t>
                      </a:r>
                      <a:r>
                        <a:rPr kumimoji="1" lang="ja-JP" altLang="en-US"/>
                        <a:t>万円</a:t>
                      </a:r>
                    </a:p>
                  </a:txBody>
                  <a:tcPr anchor="ctr"/>
                </a:tc>
                <a:extLst>
                  <a:ext uri="{0D108BD9-81ED-4DB2-BD59-A6C34878D82A}">
                    <a16:rowId xmlns:a16="http://schemas.microsoft.com/office/drawing/2014/main" val="3236334838"/>
                  </a:ext>
                </a:extLst>
              </a:tr>
            </a:tbl>
          </a:graphicData>
        </a:graphic>
      </p:graphicFrame>
      <p:sp>
        <p:nvSpPr>
          <p:cNvPr id="29" name="二等辺三角形 28">
            <a:extLst>
              <a:ext uri="{FF2B5EF4-FFF2-40B4-BE49-F238E27FC236}">
                <a16:creationId xmlns:a16="http://schemas.microsoft.com/office/drawing/2014/main" id="{7A91EE9D-33AD-7C4C-5B29-3594423A32C3}"/>
              </a:ext>
            </a:extLst>
          </p:cNvPr>
          <p:cNvSpPr/>
          <p:nvPr/>
        </p:nvSpPr>
        <p:spPr>
          <a:xfrm>
            <a:off x="218469" y="1230104"/>
            <a:ext cx="1492475" cy="947980"/>
          </a:xfrm>
          <a:prstGeom prst="triangle">
            <a:avLst>
              <a:gd name="adj" fmla="val 0"/>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二等辺三角形 30">
            <a:extLst>
              <a:ext uri="{FF2B5EF4-FFF2-40B4-BE49-F238E27FC236}">
                <a16:creationId xmlns:a16="http://schemas.microsoft.com/office/drawing/2014/main" id="{E19070AD-D1A6-CD6A-BFB4-6F7087BDC10B}"/>
              </a:ext>
            </a:extLst>
          </p:cNvPr>
          <p:cNvSpPr/>
          <p:nvPr/>
        </p:nvSpPr>
        <p:spPr>
          <a:xfrm rot="10800000">
            <a:off x="218470" y="1236454"/>
            <a:ext cx="1492475" cy="947980"/>
          </a:xfrm>
          <a:prstGeom prst="triangle">
            <a:avLst>
              <a:gd name="adj" fmla="val 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3" name="直線コネクタ 32">
            <a:extLst>
              <a:ext uri="{FF2B5EF4-FFF2-40B4-BE49-F238E27FC236}">
                <a16:creationId xmlns:a16="http://schemas.microsoft.com/office/drawing/2014/main" id="{C90CEB8A-A660-5B96-7E1F-5F86C5BE1C2E}"/>
              </a:ext>
            </a:extLst>
          </p:cNvPr>
          <p:cNvCxnSpPr>
            <a:stCxn id="29" idx="0"/>
            <a:endCxn id="31" idx="0"/>
          </p:cNvCxnSpPr>
          <p:nvPr/>
        </p:nvCxnSpPr>
        <p:spPr>
          <a:xfrm>
            <a:off x="218469" y="1230104"/>
            <a:ext cx="1492476" cy="9543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9" name="表 8">
            <a:extLst>
              <a:ext uri="{FF2B5EF4-FFF2-40B4-BE49-F238E27FC236}">
                <a16:creationId xmlns:a16="http://schemas.microsoft.com/office/drawing/2014/main" id="{66CB7B7A-A160-99B5-9BF0-03365F79332C}"/>
              </a:ext>
            </a:extLst>
          </p:cNvPr>
          <p:cNvGraphicFramePr>
            <a:graphicFrameLocks noGrp="1"/>
          </p:cNvGraphicFramePr>
          <p:nvPr/>
        </p:nvGraphicFramePr>
        <p:xfrm>
          <a:off x="5825447" y="5293732"/>
          <a:ext cx="6226140" cy="370840"/>
        </p:xfrm>
        <a:graphic>
          <a:graphicData uri="http://schemas.openxmlformats.org/drawingml/2006/table">
            <a:tbl>
              <a:tblPr firstRow="1" bandRow="1">
                <a:tableStyleId>{5940675A-B579-460E-94D1-54222C63F5DA}</a:tableStyleId>
              </a:tblPr>
              <a:tblGrid>
                <a:gridCol w="1556535">
                  <a:extLst>
                    <a:ext uri="{9D8B030D-6E8A-4147-A177-3AD203B41FA5}">
                      <a16:colId xmlns:a16="http://schemas.microsoft.com/office/drawing/2014/main" val="1678146348"/>
                    </a:ext>
                  </a:extLst>
                </a:gridCol>
                <a:gridCol w="1556535">
                  <a:extLst>
                    <a:ext uri="{9D8B030D-6E8A-4147-A177-3AD203B41FA5}">
                      <a16:colId xmlns:a16="http://schemas.microsoft.com/office/drawing/2014/main" val="3638889063"/>
                    </a:ext>
                  </a:extLst>
                </a:gridCol>
                <a:gridCol w="1556535">
                  <a:extLst>
                    <a:ext uri="{9D8B030D-6E8A-4147-A177-3AD203B41FA5}">
                      <a16:colId xmlns:a16="http://schemas.microsoft.com/office/drawing/2014/main" val="4016622154"/>
                    </a:ext>
                  </a:extLst>
                </a:gridCol>
                <a:gridCol w="1556535">
                  <a:extLst>
                    <a:ext uri="{9D8B030D-6E8A-4147-A177-3AD203B41FA5}">
                      <a16:colId xmlns:a16="http://schemas.microsoft.com/office/drawing/2014/main" val="4018281639"/>
                    </a:ext>
                  </a:extLst>
                </a:gridCol>
              </a:tblGrid>
              <a:tr h="370840">
                <a:tc>
                  <a:txBody>
                    <a:bodyPr/>
                    <a:lstStyle/>
                    <a:p>
                      <a:pPr algn="ctr"/>
                      <a:r>
                        <a:rPr kumimoji="1" lang="ja-JP" altLang="en-US"/>
                        <a:t>契約件数</a:t>
                      </a:r>
                    </a:p>
                  </a:txBody>
                  <a:tcPr>
                    <a:solidFill>
                      <a:schemeClr val="accent6">
                        <a:lumMod val="20000"/>
                        <a:lumOff val="80000"/>
                      </a:schemeClr>
                    </a:solidFill>
                  </a:tcPr>
                </a:tc>
                <a:tc>
                  <a:txBody>
                    <a:bodyPr/>
                    <a:lstStyle/>
                    <a:p>
                      <a:pPr algn="ctr"/>
                      <a:r>
                        <a:rPr kumimoji="1" lang="ja-JP" altLang="en-US"/>
                        <a:t>３件</a:t>
                      </a:r>
                    </a:p>
                  </a:txBody>
                  <a:tcPr/>
                </a:tc>
                <a:tc>
                  <a:txBody>
                    <a:bodyPr/>
                    <a:lstStyle/>
                    <a:p>
                      <a:pPr algn="ctr"/>
                      <a:r>
                        <a:rPr kumimoji="1" lang="en-US" altLang="ja-JP"/>
                        <a:t>10</a:t>
                      </a:r>
                      <a:r>
                        <a:rPr kumimoji="1" lang="ja-JP" altLang="en-US"/>
                        <a:t>件</a:t>
                      </a:r>
                    </a:p>
                  </a:txBody>
                  <a:tcPr/>
                </a:tc>
                <a:tc>
                  <a:txBody>
                    <a:bodyPr/>
                    <a:lstStyle/>
                    <a:p>
                      <a:pPr algn="ctr"/>
                      <a:r>
                        <a:rPr kumimoji="1" lang="en-US" altLang="ja-JP"/>
                        <a:t>30</a:t>
                      </a:r>
                      <a:r>
                        <a:rPr kumimoji="1" lang="ja-JP" altLang="en-US"/>
                        <a:t>件</a:t>
                      </a:r>
                    </a:p>
                  </a:txBody>
                  <a:tcPr/>
                </a:tc>
                <a:extLst>
                  <a:ext uri="{0D108BD9-81ED-4DB2-BD59-A6C34878D82A}">
                    <a16:rowId xmlns:a16="http://schemas.microsoft.com/office/drawing/2014/main" val="2349521913"/>
                  </a:ext>
                </a:extLst>
              </a:tr>
            </a:tbl>
          </a:graphicData>
        </a:graphic>
      </p:graphicFrame>
      <p:grpSp>
        <p:nvGrpSpPr>
          <p:cNvPr id="38" name="グループ化 37">
            <a:extLst>
              <a:ext uri="{FF2B5EF4-FFF2-40B4-BE49-F238E27FC236}">
                <a16:creationId xmlns:a16="http://schemas.microsoft.com/office/drawing/2014/main" id="{7BB1A480-260A-FC02-AF49-EAB5A333665E}"/>
              </a:ext>
            </a:extLst>
          </p:cNvPr>
          <p:cNvGrpSpPr/>
          <p:nvPr/>
        </p:nvGrpSpPr>
        <p:grpSpPr>
          <a:xfrm>
            <a:off x="8087231" y="5091092"/>
            <a:ext cx="152643" cy="215174"/>
            <a:chOff x="8087231" y="5027592"/>
            <a:chExt cx="152643" cy="215174"/>
          </a:xfrm>
        </p:grpSpPr>
        <p:sp>
          <p:nvSpPr>
            <p:cNvPr id="10" name="二等辺三角形 9">
              <a:extLst>
                <a:ext uri="{FF2B5EF4-FFF2-40B4-BE49-F238E27FC236}">
                  <a16:creationId xmlns:a16="http://schemas.microsoft.com/office/drawing/2014/main" id="{06E701C6-A24C-E031-5882-24A7CB0BE8D9}"/>
                </a:ext>
              </a:extLst>
            </p:cNvPr>
            <p:cNvSpPr/>
            <p:nvPr/>
          </p:nvSpPr>
          <p:spPr>
            <a:xfrm>
              <a:off x="8087231" y="5027592"/>
              <a:ext cx="152643" cy="198558"/>
            </a:xfrm>
            <a:prstGeom prst="triangl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二等辺三角形 33">
              <a:extLst>
                <a:ext uri="{FF2B5EF4-FFF2-40B4-BE49-F238E27FC236}">
                  <a16:creationId xmlns:a16="http://schemas.microsoft.com/office/drawing/2014/main" id="{C316386E-E6B1-7C06-660E-97BE74A39572}"/>
                </a:ext>
              </a:extLst>
            </p:cNvPr>
            <p:cNvSpPr/>
            <p:nvPr/>
          </p:nvSpPr>
          <p:spPr>
            <a:xfrm>
              <a:off x="8087231" y="5044208"/>
              <a:ext cx="152643" cy="198558"/>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9" name="グループ化 38">
            <a:extLst>
              <a:ext uri="{FF2B5EF4-FFF2-40B4-BE49-F238E27FC236}">
                <a16:creationId xmlns:a16="http://schemas.microsoft.com/office/drawing/2014/main" id="{43247E03-9DEE-9C9E-CC13-6087137A0C0A}"/>
              </a:ext>
            </a:extLst>
          </p:cNvPr>
          <p:cNvGrpSpPr/>
          <p:nvPr/>
        </p:nvGrpSpPr>
        <p:grpSpPr>
          <a:xfrm>
            <a:off x="9656678" y="5093526"/>
            <a:ext cx="152643" cy="215174"/>
            <a:chOff x="8087231" y="5027592"/>
            <a:chExt cx="152643" cy="215174"/>
          </a:xfrm>
        </p:grpSpPr>
        <p:sp>
          <p:nvSpPr>
            <p:cNvPr id="40" name="二等辺三角形 39">
              <a:extLst>
                <a:ext uri="{FF2B5EF4-FFF2-40B4-BE49-F238E27FC236}">
                  <a16:creationId xmlns:a16="http://schemas.microsoft.com/office/drawing/2014/main" id="{FA67A449-9057-3C70-E0D2-B00F9668574A}"/>
                </a:ext>
              </a:extLst>
            </p:cNvPr>
            <p:cNvSpPr/>
            <p:nvPr/>
          </p:nvSpPr>
          <p:spPr>
            <a:xfrm>
              <a:off x="8087231" y="5027592"/>
              <a:ext cx="152643" cy="198558"/>
            </a:xfrm>
            <a:prstGeom prst="triangl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二等辺三角形 40">
              <a:extLst>
                <a:ext uri="{FF2B5EF4-FFF2-40B4-BE49-F238E27FC236}">
                  <a16:creationId xmlns:a16="http://schemas.microsoft.com/office/drawing/2014/main" id="{8E2F567A-23DF-C1E2-9F25-30F2E12AB341}"/>
                </a:ext>
              </a:extLst>
            </p:cNvPr>
            <p:cNvSpPr/>
            <p:nvPr/>
          </p:nvSpPr>
          <p:spPr>
            <a:xfrm>
              <a:off x="8087231" y="5044208"/>
              <a:ext cx="152643" cy="198558"/>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2" name="グループ化 41">
            <a:extLst>
              <a:ext uri="{FF2B5EF4-FFF2-40B4-BE49-F238E27FC236}">
                <a16:creationId xmlns:a16="http://schemas.microsoft.com/office/drawing/2014/main" id="{741F2A34-4371-33A6-7AEF-83F38B77A2EB}"/>
              </a:ext>
            </a:extLst>
          </p:cNvPr>
          <p:cNvGrpSpPr/>
          <p:nvPr/>
        </p:nvGrpSpPr>
        <p:grpSpPr>
          <a:xfrm>
            <a:off x="11221461" y="5086384"/>
            <a:ext cx="152643" cy="215174"/>
            <a:chOff x="8087231" y="5027592"/>
            <a:chExt cx="152643" cy="215174"/>
          </a:xfrm>
        </p:grpSpPr>
        <p:sp>
          <p:nvSpPr>
            <p:cNvPr id="43" name="二等辺三角形 42">
              <a:extLst>
                <a:ext uri="{FF2B5EF4-FFF2-40B4-BE49-F238E27FC236}">
                  <a16:creationId xmlns:a16="http://schemas.microsoft.com/office/drawing/2014/main" id="{50FE64DA-8A70-E8CB-9860-E6B78AAE5871}"/>
                </a:ext>
              </a:extLst>
            </p:cNvPr>
            <p:cNvSpPr/>
            <p:nvPr/>
          </p:nvSpPr>
          <p:spPr>
            <a:xfrm>
              <a:off x="8087231" y="5027592"/>
              <a:ext cx="152643" cy="198558"/>
            </a:xfrm>
            <a:prstGeom prst="triangl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二等辺三角形 43">
              <a:extLst>
                <a:ext uri="{FF2B5EF4-FFF2-40B4-BE49-F238E27FC236}">
                  <a16:creationId xmlns:a16="http://schemas.microsoft.com/office/drawing/2014/main" id="{5E148665-D47F-15BD-1E55-0F071F1DE25B}"/>
                </a:ext>
              </a:extLst>
            </p:cNvPr>
            <p:cNvSpPr/>
            <p:nvPr/>
          </p:nvSpPr>
          <p:spPr>
            <a:xfrm>
              <a:off x="8087231" y="5044208"/>
              <a:ext cx="152643" cy="198558"/>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5" name="タイトル 1">
            <a:extLst>
              <a:ext uri="{FF2B5EF4-FFF2-40B4-BE49-F238E27FC236}">
                <a16:creationId xmlns:a16="http://schemas.microsoft.com/office/drawing/2014/main" id="{4CD12BB4-A6C0-3BD6-AD0D-345CCCEBD770}"/>
              </a:ext>
            </a:extLst>
          </p:cNvPr>
          <p:cNvSpPr txBox="1">
            <a:spLocks/>
          </p:cNvSpPr>
          <p:nvPr/>
        </p:nvSpPr>
        <p:spPr>
          <a:xfrm>
            <a:off x="212120" y="5244837"/>
            <a:ext cx="5500979" cy="534585"/>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lnSpc>
                <a:spcPct val="150000"/>
              </a:lnSpc>
            </a:pPr>
            <a:r>
              <a:rPr lang="ja-JP" altLang="en-US" sz="1800"/>
              <a:t>一契約あたり一年　</a:t>
            </a:r>
            <a:r>
              <a:rPr lang="en-US" altLang="ja-JP" sz="1800"/>
              <a:t>(5</a:t>
            </a:r>
            <a:r>
              <a:rPr lang="ja-JP" altLang="en-US" sz="1800"/>
              <a:t>万円</a:t>
            </a:r>
            <a:r>
              <a:rPr lang="en-US" altLang="ja-JP" sz="1800"/>
              <a:t>+5</a:t>
            </a:r>
            <a:r>
              <a:rPr lang="ja-JP" altLang="en-US" sz="1800"/>
              <a:t>万円</a:t>
            </a:r>
            <a:r>
              <a:rPr lang="en-US" altLang="ja-JP" sz="1800"/>
              <a:t>)*12</a:t>
            </a:r>
            <a:r>
              <a:rPr lang="ja-JP" altLang="en-US" sz="1800"/>
              <a:t>か月</a:t>
            </a:r>
            <a:r>
              <a:rPr lang="en-US" altLang="ja-JP" sz="1800"/>
              <a:t> = 120</a:t>
            </a:r>
            <a:r>
              <a:rPr lang="ja-JP" altLang="en-US" sz="1800"/>
              <a:t>万円</a:t>
            </a:r>
            <a:endParaRPr lang="en-US" altLang="ja-JP" sz="1800"/>
          </a:p>
        </p:txBody>
      </p:sp>
      <p:sp>
        <p:nvSpPr>
          <p:cNvPr id="15" name="スライド番号プレースホルダー 14">
            <a:extLst>
              <a:ext uri="{FF2B5EF4-FFF2-40B4-BE49-F238E27FC236}">
                <a16:creationId xmlns:a16="http://schemas.microsoft.com/office/drawing/2014/main" id="{EB2A309A-C0F4-32DB-2D76-5E4AA069007D}"/>
              </a:ext>
            </a:extLst>
          </p:cNvPr>
          <p:cNvSpPr>
            <a:spLocks noGrp="1"/>
          </p:cNvSpPr>
          <p:nvPr>
            <p:ph type="sldNum" sz="quarter" idx="12"/>
          </p:nvPr>
        </p:nvSpPr>
        <p:spPr/>
        <p:txBody>
          <a:bodyPr/>
          <a:lstStyle/>
          <a:p>
            <a:fld id="{89264E58-B371-4318-9C3B-31A6ECB8ED06}" type="slidenum">
              <a:rPr kumimoji="1" lang="ja-JP" altLang="en-US" smtClean="0"/>
              <a:t>26</a:t>
            </a:fld>
            <a:endParaRPr kumimoji="1" lang="ja-JP" altLang="en-US"/>
          </a:p>
        </p:txBody>
      </p:sp>
    </p:spTree>
    <p:extLst>
      <p:ext uri="{BB962C8B-B14F-4D97-AF65-F5344CB8AC3E}">
        <p14:creationId xmlns:p14="http://schemas.microsoft.com/office/powerpoint/2010/main" val="28421478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512B99-03D3-8D75-1034-E94D75A65A64}"/>
              </a:ext>
            </a:extLst>
          </p:cNvPr>
          <p:cNvSpPr txBox="1">
            <a:spLocks/>
          </p:cNvSpPr>
          <p:nvPr/>
        </p:nvSpPr>
        <p:spPr>
          <a:xfrm>
            <a:off x="0" y="1"/>
            <a:ext cx="12192000" cy="953438"/>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a:t>⑥　事業化への展望</a:t>
            </a:r>
            <a:r>
              <a:rPr lang="ja-JP" altLang="en-US" sz="3600"/>
              <a:t>　製品によって見込まれる製塩所の利益</a:t>
            </a:r>
            <a:endParaRPr lang="en-US" altLang="ja-JP" sz="2400"/>
          </a:p>
        </p:txBody>
      </p:sp>
      <p:graphicFrame>
        <p:nvGraphicFramePr>
          <p:cNvPr id="24" name="表 23">
            <a:extLst>
              <a:ext uri="{FF2B5EF4-FFF2-40B4-BE49-F238E27FC236}">
                <a16:creationId xmlns:a16="http://schemas.microsoft.com/office/drawing/2014/main" id="{D9F5BFD7-8BE6-BCC4-C105-A91AF8D5B6B3}"/>
              </a:ext>
            </a:extLst>
          </p:cNvPr>
          <p:cNvGraphicFramePr>
            <a:graphicFrameLocks noGrp="1"/>
          </p:cNvGraphicFramePr>
          <p:nvPr/>
        </p:nvGraphicFramePr>
        <p:xfrm>
          <a:off x="313804" y="1236419"/>
          <a:ext cx="11429559" cy="5318493"/>
        </p:xfrm>
        <a:graphic>
          <a:graphicData uri="http://schemas.openxmlformats.org/drawingml/2006/table">
            <a:tbl>
              <a:tblPr firstRow="1" bandRow="1">
                <a:tableStyleId>{5940675A-B579-460E-94D1-54222C63F5DA}</a:tableStyleId>
              </a:tblPr>
              <a:tblGrid>
                <a:gridCol w="1495745">
                  <a:extLst>
                    <a:ext uri="{9D8B030D-6E8A-4147-A177-3AD203B41FA5}">
                      <a16:colId xmlns:a16="http://schemas.microsoft.com/office/drawing/2014/main" val="1707795185"/>
                    </a:ext>
                  </a:extLst>
                </a:gridCol>
                <a:gridCol w="1597794">
                  <a:extLst>
                    <a:ext uri="{9D8B030D-6E8A-4147-A177-3AD203B41FA5}">
                      <a16:colId xmlns:a16="http://schemas.microsoft.com/office/drawing/2014/main" val="4206137410"/>
                    </a:ext>
                  </a:extLst>
                </a:gridCol>
                <a:gridCol w="1414914">
                  <a:extLst>
                    <a:ext uri="{9D8B030D-6E8A-4147-A177-3AD203B41FA5}">
                      <a16:colId xmlns:a16="http://schemas.microsoft.com/office/drawing/2014/main" val="3330752645"/>
                    </a:ext>
                  </a:extLst>
                </a:gridCol>
                <a:gridCol w="6921106">
                  <a:extLst>
                    <a:ext uri="{9D8B030D-6E8A-4147-A177-3AD203B41FA5}">
                      <a16:colId xmlns:a16="http://schemas.microsoft.com/office/drawing/2014/main" val="4068916335"/>
                    </a:ext>
                  </a:extLst>
                </a:gridCol>
              </a:tblGrid>
              <a:tr h="746583">
                <a:tc>
                  <a:txBody>
                    <a:bodyPr/>
                    <a:lstStyle/>
                    <a:p>
                      <a:pPr algn="ctr"/>
                      <a:endParaRPr kumimoji="1" lang="ja-JP" altLang="en-US"/>
                    </a:p>
                  </a:txBody>
                  <a:tcPr anchor="ctr"/>
                </a:tc>
                <a:tc>
                  <a:txBody>
                    <a:bodyPr/>
                    <a:lstStyle/>
                    <a:p>
                      <a:pPr algn="ctr"/>
                      <a:r>
                        <a:rPr kumimoji="1" lang="ja-JP" altLang="en-US"/>
                        <a:t>本体価格</a:t>
                      </a:r>
                    </a:p>
                  </a:txBody>
                  <a:tcPr anchor="ctr">
                    <a:solidFill>
                      <a:schemeClr val="accent2">
                        <a:lumMod val="20000"/>
                        <a:lumOff val="80000"/>
                      </a:schemeClr>
                    </a:solidFill>
                  </a:tcPr>
                </a:tc>
                <a:tc>
                  <a:txBody>
                    <a:bodyPr/>
                    <a:lstStyle/>
                    <a:p>
                      <a:pPr algn="ctr"/>
                      <a:r>
                        <a:rPr kumimoji="1" lang="ja-JP" altLang="en-US"/>
                        <a:t>リース価格</a:t>
                      </a:r>
                    </a:p>
                  </a:txBody>
                  <a:tcPr anchor="ctr">
                    <a:solidFill>
                      <a:schemeClr val="accent2">
                        <a:lumMod val="20000"/>
                        <a:lumOff val="80000"/>
                      </a:schemeClr>
                    </a:solidFill>
                  </a:tcPr>
                </a:tc>
                <a:tc>
                  <a:txBody>
                    <a:bodyPr/>
                    <a:lstStyle/>
                    <a:p>
                      <a:pPr algn="ctr"/>
                      <a:r>
                        <a:rPr kumimoji="1" lang="ja-JP" altLang="en-US"/>
                        <a:t>製品によって見込まれる製塩所の利益</a:t>
                      </a:r>
                    </a:p>
                  </a:txBody>
                  <a:tcPr anchor="ctr">
                    <a:solidFill>
                      <a:schemeClr val="accent2">
                        <a:lumMod val="20000"/>
                        <a:lumOff val="80000"/>
                      </a:schemeClr>
                    </a:solidFill>
                  </a:tcPr>
                </a:tc>
                <a:extLst>
                  <a:ext uri="{0D108BD9-81ED-4DB2-BD59-A6C34878D82A}">
                    <a16:rowId xmlns:a16="http://schemas.microsoft.com/office/drawing/2014/main" val="799003254"/>
                  </a:ext>
                </a:extLst>
              </a:tr>
              <a:tr h="2285955">
                <a:tc>
                  <a:txBody>
                    <a:bodyPr/>
                    <a:lstStyle/>
                    <a:p>
                      <a:pPr algn="ctr"/>
                      <a:r>
                        <a:rPr kumimoji="1" lang="ja-JP" altLang="en-US"/>
                        <a:t>フロート式</a:t>
                      </a:r>
                      <a:endParaRPr kumimoji="1" lang="en-US" altLang="ja-JP"/>
                    </a:p>
                    <a:p>
                      <a:pPr algn="ctr"/>
                      <a:r>
                        <a:rPr kumimoji="1" lang="ja-JP" altLang="en-US"/>
                        <a:t>異物ゴミ</a:t>
                      </a:r>
                      <a:endParaRPr kumimoji="1" lang="en-US" altLang="ja-JP"/>
                    </a:p>
                    <a:p>
                      <a:pPr algn="ctr"/>
                      <a:r>
                        <a:rPr kumimoji="1" lang="ja-JP" altLang="en-US"/>
                        <a:t>除去機能</a:t>
                      </a:r>
                      <a:endParaRPr kumimoji="1" lang="en-US" altLang="ja-JP"/>
                    </a:p>
                  </a:txBody>
                  <a:tcPr anchor="ctr">
                    <a:solidFill>
                      <a:schemeClr val="accent1">
                        <a:lumMod val="20000"/>
                        <a:lumOff val="80000"/>
                      </a:schemeClr>
                    </a:solidFill>
                  </a:tcPr>
                </a:tc>
                <a:tc>
                  <a:txBody>
                    <a:bodyPr/>
                    <a:lstStyle/>
                    <a:p>
                      <a:pPr algn="ctr"/>
                      <a:r>
                        <a:rPr kumimoji="1" lang="en-US" altLang="ja-JP"/>
                        <a:t>300</a:t>
                      </a:r>
                      <a:r>
                        <a:rPr kumimoji="1" lang="ja-JP" altLang="en-US"/>
                        <a:t>万円</a:t>
                      </a:r>
                      <a:endParaRPr kumimoji="1" lang="en-US" altLang="ja-JP"/>
                    </a:p>
                  </a:txBody>
                  <a:tcPr anchor="ctr"/>
                </a:tc>
                <a:tc>
                  <a:txBody>
                    <a:bodyPr/>
                    <a:lstStyle/>
                    <a:p>
                      <a:pPr algn="ctr"/>
                      <a:r>
                        <a:rPr kumimoji="1" lang="en-US" altLang="ja-JP"/>
                        <a:t>5</a:t>
                      </a:r>
                      <a:r>
                        <a:rPr kumimoji="1" lang="ja-JP" altLang="en-US"/>
                        <a:t>万円／月</a:t>
                      </a:r>
                      <a:endParaRPr kumimoji="1" lang="en-US" altLang="ja-JP"/>
                    </a:p>
                  </a:txBody>
                  <a:tcPr anchor="ctr"/>
                </a:tc>
                <a:tc>
                  <a:txBody>
                    <a:bodyPr/>
                    <a:lstStyle/>
                    <a:p>
                      <a:pPr algn="ctr"/>
                      <a:endParaRPr kumimoji="1" lang="ja-JP" altLang="en-US"/>
                    </a:p>
                  </a:txBody>
                  <a:tcPr anchor="ctr"/>
                </a:tc>
                <a:extLst>
                  <a:ext uri="{0D108BD9-81ED-4DB2-BD59-A6C34878D82A}">
                    <a16:rowId xmlns:a16="http://schemas.microsoft.com/office/drawing/2014/main" val="3836556910"/>
                  </a:ext>
                </a:extLst>
              </a:tr>
              <a:tr h="2285955">
                <a:tc>
                  <a:txBody>
                    <a:bodyPr/>
                    <a:lstStyle/>
                    <a:p>
                      <a:pPr algn="ctr"/>
                      <a:r>
                        <a:rPr kumimoji="1" lang="ja-JP" altLang="en-US"/>
                        <a:t>ローター式</a:t>
                      </a:r>
                      <a:endParaRPr kumimoji="1" lang="en-US" altLang="ja-JP"/>
                    </a:p>
                    <a:p>
                      <a:pPr algn="ctr"/>
                      <a:r>
                        <a:rPr kumimoji="1" lang="ja-JP" altLang="en-US"/>
                        <a:t>海水濃縮</a:t>
                      </a:r>
                      <a:endParaRPr kumimoji="1" lang="en-US" altLang="ja-JP"/>
                    </a:p>
                    <a:p>
                      <a:pPr algn="ctr"/>
                      <a:r>
                        <a:rPr kumimoji="1" lang="ja-JP" altLang="en-US"/>
                        <a:t>機能</a:t>
                      </a:r>
                      <a:endParaRPr kumimoji="1" lang="en-US" altLang="ja-JP"/>
                    </a:p>
                  </a:txBody>
                  <a:tcPr anchor="ctr">
                    <a:solidFill>
                      <a:schemeClr val="accent1">
                        <a:lumMod val="20000"/>
                        <a:lumOff val="80000"/>
                      </a:schemeClr>
                    </a:solidFill>
                  </a:tcPr>
                </a:tc>
                <a:tc>
                  <a:txBody>
                    <a:bodyPr/>
                    <a:lstStyle/>
                    <a:p>
                      <a:pPr algn="ctr"/>
                      <a:r>
                        <a:rPr kumimoji="1" lang="en-US" altLang="ja-JP"/>
                        <a:t>300</a:t>
                      </a:r>
                      <a:r>
                        <a:rPr kumimoji="1" lang="ja-JP" altLang="en-US"/>
                        <a:t>万円</a:t>
                      </a:r>
                      <a:endParaRPr kumimoji="1" lang="en-US" altLang="ja-JP"/>
                    </a:p>
                  </a:txBody>
                  <a:tcPr anchor="ctr"/>
                </a:tc>
                <a:tc>
                  <a:txBody>
                    <a:bodyPr/>
                    <a:lstStyle/>
                    <a:p>
                      <a:pPr algn="ctr"/>
                      <a:r>
                        <a:rPr kumimoji="1" lang="en-US" altLang="ja-JP"/>
                        <a:t>5</a:t>
                      </a:r>
                      <a:r>
                        <a:rPr kumimoji="1" lang="ja-JP" altLang="en-US"/>
                        <a:t>万円／月</a:t>
                      </a:r>
                    </a:p>
                  </a:txBody>
                  <a:tcPr anchor="ctr"/>
                </a:tc>
                <a:tc>
                  <a:txBody>
                    <a:bodyPr/>
                    <a:lstStyle/>
                    <a:p>
                      <a:pPr algn="ctr"/>
                      <a:endParaRPr kumimoji="1" lang="ja-JP" altLang="en-US"/>
                    </a:p>
                  </a:txBody>
                  <a:tcPr anchor="ctr"/>
                </a:tc>
                <a:extLst>
                  <a:ext uri="{0D108BD9-81ED-4DB2-BD59-A6C34878D82A}">
                    <a16:rowId xmlns:a16="http://schemas.microsoft.com/office/drawing/2014/main" val="3038476664"/>
                  </a:ext>
                </a:extLst>
              </a:tr>
            </a:tbl>
          </a:graphicData>
        </a:graphic>
      </p:graphicFrame>
      <p:sp>
        <p:nvSpPr>
          <p:cNvPr id="29" name="二等辺三角形 28">
            <a:extLst>
              <a:ext uri="{FF2B5EF4-FFF2-40B4-BE49-F238E27FC236}">
                <a16:creationId xmlns:a16="http://schemas.microsoft.com/office/drawing/2014/main" id="{7A91EE9D-33AD-7C4C-5B29-3594423A32C3}"/>
              </a:ext>
            </a:extLst>
          </p:cNvPr>
          <p:cNvSpPr/>
          <p:nvPr/>
        </p:nvSpPr>
        <p:spPr>
          <a:xfrm>
            <a:off x="322269" y="1242770"/>
            <a:ext cx="1483396" cy="734197"/>
          </a:xfrm>
          <a:prstGeom prst="triangle">
            <a:avLst>
              <a:gd name="adj" fmla="val 0"/>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二等辺三角形 30">
            <a:extLst>
              <a:ext uri="{FF2B5EF4-FFF2-40B4-BE49-F238E27FC236}">
                <a16:creationId xmlns:a16="http://schemas.microsoft.com/office/drawing/2014/main" id="{E19070AD-D1A6-CD6A-BFB4-6F7087BDC10B}"/>
              </a:ext>
            </a:extLst>
          </p:cNvPr>
          <p:cNvSpPr/>
          <p:nvPr/>
        </p:nvSpPr>
        <p:spPr>
          <a:xfrm rot="10800000">
            <a:off x="313802" y="1242771"/>
            <a:ext cx="1489598" cy="729962"/>
          </a:xfrm>
          <a:prstGeom prst="triangle">
            <a:avLst>
              <a:gd name="adj" fmla="val 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3" name="直線コネクタ 32">
            <a:extLst>
              <a:ext uri="{FF2B5EF4-FFF2-40B4-BE49-F238E27FC236}">
                <a16:creationId xmlns:a16="http://schemas.microsoft.com/office/drawing/2014/main" id="{C90CEB8A-A660-5B96-7E1F-5F86C5BE1C2E}"/>
              </a:ext>
            </a:extLst>
          </p:cNvPr>
          <p:cNvCxnSpPr>
            <a:cxnSpLocks/>
            <a:stCxn id="29" idx="0"/>
            <a:endCxn id="31" idx="0"/>
          </p:cNvCxnSpPr>
          <p:nvPr/>
        </p:nvCxnSpPr>
        <p:spPr>
          <a:xfrm>
            <a:off x="322269" y="1242770"/>
            <a:ext cx="1481131" cy="7299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グラフィックス 6" descr="ユーザー 単色塗りつぶし">
            <a:extLst>
              <a:ext uri="{FF2B5EF4-FFF2-40B4-BE49-F238E27FC236}">
                <a16:creationId xmlns:a16="http://schemas.microsoft.com/office/drawing/2014/main" id="{F8044BE7-6F1D-BF5B-4697-57739D7641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05866" y="2019176"/>
            <a:ext cx="1073650" cy="1073650"/>
          </a:xfrm>
          <a:prstGeom prst="rect">
            <a:avLst/>
          </a:prstGeom>
        </p:spPr>
      </p:pic>
      <p:sp>
        <p:nvSpPr>
          <p:cNvPr id="8" name="テキスト ボックス 7">
            <a:extLst>
              <a:ext uri="{FF2B5EF4-FFF2-40B4-BE49-F238E27FC236}">
                <a16:creationId xmlns:a16="http://schemas.microsoft.com/office/drawing/2014/main" id="{11AA09E4-9235-1336-1729-B9D645EF0F50}"/>
              </a:ext>
            </a:extLst>
          </p:cNvPr>
          <p:cNvSpPr txBox="1"/>
          <p:nvPr/>
        </p:nvSpPr>
        <p:spPr>
          <a:xfrm>
            <a:off x="4923942" y="2088591"/>
            <a:ext cx="646331" cy="369332"/>
          </a:xfrm>
          <a:prstGeom prst="rect">
            <a:avLst/>
          </a:prstGeom>
          <a:solidFill>
            <a:schemeClr val="accent5">
              <a:lumMod val="20000"/>
              <a:lumOff val="80000"/>
            </a:schemeClr>
          </a:solidFill>
        </p:spPr>
        <p:txBody>
          <a:bodyPr wrap="none" rtlCol="0">
            <a:spAutoFit/>
          </a:bodyPr>
          <a:lstStyle/>
          <a:p>
            <a:r>
              <a:rPr kumimoji="1" lang="ja-JP" altLang="en-US"/>
              <a:t>現在</a:t>
            </a:r>
          </a:p>
        </p:txBody>
      </p:sp>
      <p:sp>
        <p:nvSpPr>
          <p:cNvPr id="9" name="テキスト ボックス 8">
            <a:extLst>
              <a:ext uri="{FF2B5EF4-FFF2-40B4-BE49-F238E27FC236}">
                <a16:creationId xmlns:a16="http://schemas.microsoft.com/office/drawing/2014/main" id="{C5D0D064-A9DF-EF0A-5CDD-6A97706C836F}"/>
              </a:ext>
            </a:extLst>
          </p:cNvPr>
          <p:cNvSpPr txBox="1"/>
          <p:nvPr/>
        </p:nvSpPr>
        <p:spPr>
          <a:xfrm>
            <a:off x="5512925" y="3052640"/>
            <a:ext cx="1774845" cy="646331"/>
          </a:xfrm>
          <a:prstGeom prst="rect">
            <a:avLst/>
          </a:prstGeom>
          <a:noFill/>
        </p:spPr>
        <p:txBody>
          <a:bodyPr wrap="none" rtlCol="0">
            <a:spAutoFit/>
          </a:bodyPr>
          <a:lstStyle/>
          <a:p>
            <a:r>
              <a:rPr kumimoji="1" lang="ja-JP" altLang="en-US"/>
              <a:t>時給　</a:t>
            </a:r>
            <a:r>
              <a:rPr lang="ja-JP" altLang="en-US"/>
              <a:t>約</a:t>
            </a:r>
            <a:r>
              <a:rPr lang="en-US" altLang="ja-JP"/>
              <a:t>1004</a:t>
            </a:r>
            <a:r>
              <a:rPr kumimoji="1" lang="ja-JP" altLang="en-US"/>
              <a:t>円</a:t>
            </a:r>
            <a:endParaRPr kumimoji="1" lang="en-US" altLang="ja-JP"/>
          </a:p>
          <a:p>
            <a:r>
              <a:rPr lang="ja-JP" altLang="en-US"/>
              <a:t>一日　</a:t>
            </a:r>
            <a:r>
              <a:rPr lang="en-US" altLang="ja-JP"/>
              <a:t>8</a:t>
            </a:r>
            <a:r>
              <a:rPr lang="ja-JP" altLang="en-US"/>
              <a:t>時間</a:t>
            </a:r>
            <a:endParaRPr kumimoji="1" lang="ja-JP" altLang="en-US"/>
          </a:p>
        </p:txBody>
      </p:sp>
      <p:sp>
        <p:nvSpPr>
          <p:cNvPr id="10" name="テキスト ボックス 9">
            <a:extLst>
              <a:ext uri="{FF2B5EF4-FFF2-40B4-BE49-F238E27FC236}">
                <a16:creationId xmlns:a16="http://schemas.microsoft.com/office/drawing/2014/main" id="{03624CA0-DC38-77C5-6A02-620CC4A96345}"/>
              </a:ext>
            </a:extLst>
          </p:cNvPr>
          <p:cNvSpPr txBox="1"/>
          <p:nvPr/>
        </p:nvSpPr>
        <p:spPr>
          <a:xfrm>
            <a:off x="6297755" y="2371335"/>
            <a:ext cx="530915" cy="369332"/>
          </a:xfrm>
          <a:prstGeom prst="rect">
            <a:avLst/>
          </a:prstGeom>
          <a:noFill/>
        </p:spPr>
        <p:txBody>
          <a:bodyPr wrap="none" rtlCol="0">
            <a:spAutoFit/>
          </a:bodyPr>
          <a:lstStyle/>
          <a:p>
            <a:r>
              <a:rPr lang="en-US" altLang="ja-JP"/>
              <a:t>×</a:t>
            </a:r>
            <a:r>
              <a:rPr lang="ja-JP" altLang="en-US"/>
              <a:t>４</a:t>
            </a:r>
            <a:endParaRPr kumimoji="1" lang="ja-JP" altLang="en-US"/>
          </a:p>
        </p:txBody>
      </p:sp>
      <p:sp>
        <p:nvSpPr>
          <p:cNvPr id="11" name="テキスト ボックス 10">
            <a:extLst>
              <a:ext uri="{FF2B5EF4-FFF2-40B4-BE49-F238E27FC236}">
                <a16:creationId xmlns:a16="http://schemas.microsoft.com/office/drawing/2014/main" id="{F1DA3C71-64D1-EECE-451B-1B2F7D8616BC}"/>
              </a:ext>
            </a:extLst>
          </p:cNvPr>
          <p:cNvSpPr txBox="1"/>
          <p:nvPr/>
        </p:nvSpPr>
        <p:spPr>
          <a:xfrm>
            <a:off x="4897371" y="3724543"/>
            <a:ext cx="2739853" cy="369332"/>
          </a:xfrm>
          <a:prstGeom prst="rect">
            <a:avLst/>
          </a:prstGeom>
          <a:noFill/>
        </p:spPr>
        <p:txBody>
          <a:bodyPr wrap="none" rtlCol="0">
            <a:spAutoFit/>
          </a:bodyPr>
          <a:lstStyle/>
          <a:p>
            <a:r>
              <a:rPr kumimoji="1" lang="ja-JP" altLang="en-US"/>
              <a:t>一か月</a:t>
            </a:r>
            <a:r>
              <a:rPr lang="en-US" altLang="ja-JP"/>
              <a:t>706816</a:t>
            </a:r>
            <a:r>
              <a:rPr lang="ja-JP" altLang="en-US"/>
              <a:t>円</a:t>
            </a:r>
            <a:r>
              <a:rPr kumimoji="1" lang="ja-JP" altLang="en-US"/>
              <a:t>の人件費</a:t>
            </a:r>
          </a:p>
        </p:txBody>
      </p:sp>
      <p:sp>
        <p:nvSpPr>
          <p:cNvPr id="12" name="テキスト ボックス 11">
            <a:extLst>
              <a:ext uri="{FF2B5EF4-FFF2-40B4-BE49-F238E27FC236}">
                <a16:creationId xmlns:a16="http://schemas.microsoft.com/office/drawing/2014/main" id="{28CFAF1F-97A4-98AA-0924-E2FE3813F858}"/>
              </a:ext>
            </a:extLst>
          </p:cNvPr>
          <p:cNvSpPr txBox="1"/>
          <p:nvPr/>
        </p:nvSpPr>
        <p:spPr>
          <a:xfrm>
            <a:off x="7539392" y="2064873"/>
            <a:ext cx="877163" cy="369332"/>
          </a:xfrm>
          <a:prstGeom prst="rect">
            <a:avLst/>
          </a:prstGeom>
          <a:solidFill>
            <a:schemeClr val="accent5">
              <a:lumMod val="20000"/>
              <a:lumOff val="80000"/>
            </a:schemeClr>
          </a:solidFill>
        </p:spPr>
        <p:txBody>
          <a:bodyPr wrap="none" rtlCol="0">
            <a:spAutoFit/>
          </a:bodyPr>
          <a:lstStyle/>
          <a:p>
            <a:r>
              <a:rPr kumimoji="1" lang="ja-JP" altLang="en-US"/>
              <a:t>導入後</a:t>
            </a:r>
          </a:p>
        </p:txBody>
      </p:sp>
      <p:pic>
        <p:nvPicPr>
          <p:cNvPr id="13" name="図 12">
            <a:extLst>
              <a:ext uri="{FF2B5EF4-FFF2-40B4-BE49-F238E27FC236}">
                <a16:creationId xmlns:a16="http://schemas.microsoft.com/office/drawing/2014/main" id="{B8A3E3FA-22C1-E709-64BC-6F572D2799E6}"/>
              </a:ext>
            </a:extLst>
          </p:cNvPr>
          <p:cNvPicPr>
            <a:picLocks noChangeAspect="1"/>
          </p:cNvPicPr>
          <p:nvPr/>
        </p:nvPicPr>
        <p:blipFill>
          <a:blip r:embed="rId4"/>
          <a:stretch>
            <a:fillRect/>
          </a:stretch>
        </p:blipFill>
        <p:spPr>
          <a:xfrm>
            <a:off x="8229748" y="2210393"/>
            <a:ext cx="1308174" cy="1492868"/>
          </a:xfrm>
          <a:prstGeom prst="rect">
            <a:avLst/>
          </a:prstGeom>
        </p:spPr>
      </p:pic>
      <p:sp>
        <p:nvSpPr>
          <p:cNvPr id="14" name="テキスト ボックス 13">
            <a:extLst>
              <a:ext uri="{FF2B5EF4-FFF2-40B4-BE49-F238E27FC236}">
                <a16:creationId xmlns:a16="http://schemas.microsoft.com/office/drawing/2014/main" id="{17E25BE5-A4E7-D0EF-72C0-3D44B8B14F5D}"/>
              </a:ext>
            </a:extLst>
          </p:cNvPr>
          <p:cNvSpPr txBox="1"/>
          <p:nvPr/>
        </p:nvSpPr>
        <p:spPr>
          <a:xfrm>
            <a:off x="7632556" y="3747547"/>
            <a:ext cx="2600392" cy="369332"/>
          </a:xfrm>
          <a:prstGeom prst="rect">
            <a:avLst/>
          </a:prstGeom>
          <a:noFill/>
        </p:spPr>
        <p:txBody>
          <a:bodyPr wrap="none" rtlCol="0">
            <a:spAutoFit/>
          </a:bodyPr>
          <a:lstStyle/>
          <a:p>
            <a:r>
              <a:rPr kumimoji="1" lang="ja-JP" altLang="en-US"/>
              <a:t>一か月</a:t>
            </a:r>
            <a:r>
              <a:rPr kumimoji="1" lang="en-US" altLang="ja-JP"/>
              <a:t>5</a:t>
            </a:r>
            <a:r>
              <a:rPr lang="ja-JP" altLang="en-US"/>
              <a:t>万円</a:t>
            </a:r>
            <a:r>
              <a:rPr kumimoji="1" lang="ja-JP" altLang="en-US"/>
              <a:t>のリース代</a:t>
            </a:r>
          </a:p>
        </p:txBody>
      </p:sp>
      <p:sp>
        <p:nvSpPr>
          <p:cNvPr id="15" name="テキスト ボックス 14">
            <a:extLst>
              <a:ext uri="{FF2B5EF4-FFF2-40B4-BE49-F238E27FC236}">
                <a16:creationId xmlns:a16="http://schemas.microsoft.com/office/drawing/2014/main" id="{A26C1468-AD00-7D2A-BEFC-7A55A0FFBEA4}"/>
              </a:ext>
            </a:extLst>
          </p:cNvPr>
          <p:cNvSpPr txBox="1"/>
          <p:nvPr/>
        </p:nvSpPr>
        <p:spPr>
          <a:xfrm>
            <a:off x="9662205" y="1870110"/>
            <a:ext cx="1958787" cy="1877437"/>
          </a:xfrm>
          <a:prstGeom prst="rect">
            <a:avLst/>
          </a:prstGeom>
          <a:solidFill>
            <a:schemeClr val="accent6">
              <a:lumMod val="20000"/>
              <a:lumOff val="80000"/>
            </a:schemeClr>
          </a:solidFill>
        </p:spPr>
        <p:txBody>
          <a:bodyPr wrap="square" rtlCol="0">
            <a:spAutoFit/>
          </a:bodyPr>
          <a:lstStyle/>
          <a:p>
            <a:r>
              <a:rPr kumimoji="1" lang="ja-JP" altLang="en-US"/>
              <a:t>一か月あたり</a:t>
            </a:r>
            <a:endParaRPr kumimoji="1" lang="en-US" altLang="ja-JP"/>
          </a:p>
          <a:p>
            <a:r>
              <a:rPr lang="en-US" altLang="ja-JP" sz="2400">
                <a:solidFill>
                  <a:srgbClr val="FF0000"/>
                </a:solidFill>
              </a:rPr>
              <a:t>656816</a:t>
            </a:r>
            <a:r>
              <a:rPr lang="ja-JP" altLang="en-US"/>
              <a:t>円以上</a:t>
            </a:r>
            <a:endParaRPr lang="en-US" altLang="ja-JP"/>
          </a:p>
          <a:p>
            <a:r>
              <a:rPr lang="ja-JP" altLang="en-US"/>
              <a:t>のコスト削減</a:t>
            </a:r>
            <a:endParaRPr lang="en-US" altLang="ja-JP"/>
          </a:p>
          <a:p>
            <a:r>
              <a:rPr lang="en-US" altLang="ja-JP" sz="1400"/>
              <a:t>(</a:t>
            </a:r>
            <a:r>
              <a:rPr lang="ja-JP" altLang="en-US" sz="1400"/>
              <a:t>保険料、通勤手当等により、表記金額以上のコスト削減が見込まれる</a:t>
            </a:r>
            <a:r>
              <a:rPr lang="en-US" altLang="ja-JP" sz="1400"/>
              <a:t>)</a:t>
            </a:r>
            <a:endParaRPr kumimoji="1" lang="ja-JP" altLang="en-US" sz="1400"/>
          </a:p>
        </p:txBody>
      </p:sp>
      <p:sp>
        <p:nvSpPr>
          <p:cNvPr id="19" name="テキスト ボックス 18">
            <a:extLst>
              <a:ext uri="{FF2B5EF4-FFF2-40B4-BE49-F238E27FC236}">
                <a16:creationId xmlns:a16="http://schemas.microsoft.com/office/drawing/2014/main" id="{A477942D-3F0A-99EF-46AA-A689DB5E06A2}"/>
              </a:ext>
            </a:extLst>
          </p:cNvPr>
          <p:cNvSpPr txBox="1"/>
          <p:nvPr/>
        </p:nvSpPr>
        <p:spPr>
          <a:xfrm>
            <a:off x="4940193" y="4475051"/>
            <a:ext cx="646331" cy="369332"/>
          </a:xfrm>
          <a:prstGeom prst="rect">
            <a:avLst/>
          </a:prstGeom>
          <a:solidFill>
            <a:schemeClr val="accent5">
              <a:lumMod val="20000"/>
              <a:lumOff val="80000"/>
            </a:schemeClr>
          </a:solidFill>
        </p:spPr>
        <p:txBody>
          <a:bodyPr wrap="none" rtlCol="0">
            <a:spAutoFit/>
          </a:bodyPr>
          <a:lstStyle/>
          <a:p>
            <a:r>
              <a:rPr kumimoji="1" lang="ja-JP" altLang="en-US"/>
              <a:t>現在</a:t>
            </a:r>
          </a:p>
        </p:txBody>
      </p:sp>
      <p:pic>
        <p:nvPicPr>
          <p:cNvPr id="21" name="Picture 4" descr="挑戦者インタビュー01_前編】太陽と風の力を使った、昔ながらの塩づくり。浜比嘉島で始めた高江洲優さんの挑戦。 – しまみらいBridge さん">
            <a:extLst>
              <a:ext uri="{FF2B5EF4-FFF2-40B4-BE49-F238E27FC236}">
                <a16:creationId xmlns:a16="http://schemas.microsoft.com/office/drawing/2014/main" id="{FB08C337-1568-45E0-2203-B1289852EC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3904" y="4950445"/>
            <a:ext cx="1491154" cy="933606"/>
          </a:xfrm>
          <a:prstGeom prst="rect">
            <a:avLst/>
          </a:prstGeom>
          <a:noFill/>
          <a:extLst>
            <a:ext uri="{909E8E84-426E-40DD-AFC4-6F175D3DCCD1}">
              <a14:hiddenFill xmlns:a14="http://schemas.microsoft.com/office/drawing/2010/main">
                <a:solidFill>
                  <a:srgbClr val="FFFFFF"/>
                </a:solidFill>
              </a14:hiddenFill>
            </a:ext>
          </a:extLst>
        </p:spPr>
      </p:pic>
      <p:sp>
        <p:nvSpPr>
          <p:cNvPr id="22" name="テキスト ボックス 21">
            <a:extLst>
              <a:ext uri="{FF2B5EF4-FFF2-40B4-BE49-F238E27FC236}">
                <a16:creationId xmlns:a16="http://schemas.microsoft.com/office/drawing/2014/main" id="{98001D48-09EF-3206-8FE2-220E4B1EC614}"/>
              </a:ext>
            </a:extLst>
          </p:cNvPr>
          <p:cNvSpPr txBox="1"/>
          <p:nvPr/>
        </p:nvSpPr>
        <p:spPr>
          <a:xfrm>
            <a:off x="7111941" y="4475051"/>
            <a:ext cx="877163" cy="369332"/>
          </a:xfrm>
          <a:prstGeom prst="rect">
            <a:avLst/>
          </a:prstGeom>
          <a:solidFill>
            <a:schemeClr val="accent5">
              <a:lumMod val="20000"/>
              <a:lumOff val="80000"/>
            </a:schemeClr>
          </a:solidFill>
        </p:spPr>
        <p:txBody>
          <a:bodyPr wrap="none" rtlCol="0">
            <a:spAutoFit/>
          </a:bodyPr>
          <a:lstStyle/>
          <a:p>
            <a:r>
              <a:rPr kumimoji="1" lang="ja-JP" altLang="en-US"/>
              <a:t>導入後</a:t>
            </a:r>
          </a:p>
        </p:txBody>
      </p:sp>
      <p:pic>
        <p:nvPicPr>
          <p:cNvPr id="23" name="図 22" descr="時計, メーター が含まれている画像&#10;&#10;自動的に生成された説明">
            <a:extLst>
              <a:ext uri="{FF2B5EF4-FFF2-40B4-BE49-F238E27FC236}">
                <a16:creationId xmlns:a16="http://schemas.microsoft.com/office/drawing/2014/main" id="{7FCAFB21-06ED-3E5F-E098-941036E01B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29931" y="4914722"/>
            <a:ext cx="1709493" cy="1001894"/>
          </a:xfrm>
          <a:prstGeom prst="rect">
            <a:avLst/>
          </a:prstGeom>
        </p:spPr>
      </p:pic>
      <p:sp>
        <p:nvSpPr>
          <p:cNvPr id="25" name="テキスト ボックス 24">
            <a:extLst>
              <a:ext uri="{FF2B5EF4-FFF2-40B4-BE49-F238E27FC236}">
                <a16:creationId xmlns:a16="http://schemas.microsoft.com/office/drawing/2014/main" id="{E1C364C3-CC1E-DA10-A4C2-1E554798169D}"/>
              </a:ext>
            </a:extLst>
          </p:cNvPr>
          <p:cNvSpPr txBox="1"/>
          <p:nvPr/>
        </p:nvSpPr>
        <p:spPr>
          <a:xfrm>
            <a:off x="5213894" y="5971312"/>
            <a:ext cx="3419636" cy="461665"/>
          </a:xfrm>
          <a:prstGeom prst="rect">
            <a:avLst/>
          </a:prstGeom>
          <a:noFill/>
        </p:spPr>
        <p:txBody>
          <a:bodyPr wrap="square" rtlCol="0">
            <a:spAutoFit/>
          </a:bodyPr>
          <a:lstStyle/>
          <a:p>
            <a:pPr algn="ctr"/>
            <a:r>
              <a:rPr lang="ja-JP" altLang="en-US"/>
              <a:t>一年あたり</a:t>
            </a:r>
            <a:r>
              <a:rPr lang="en-US" altLang="ja-JP" sz="2400"/>
              <a:t>10</a:t>
            </a:r>
            <a:r>
              <a:rPr lang="en-US" altLang="ja-JP"/>
              <a:t>t</a:t>
            </a:r>
            <a:r>
              <a:rPr lang="ja-JP" altLang="en-US"/>
              <a:t>の生産量増加</a:t>
            </a:r>
            <a:endParaRPr kumimoji="1" lang="ja-JP" altLang="en-US"/>
          </a:p>
        </p:txBody>
      </p:sp>
      <p:sp>
        <p:nvSpPr>
          <p:cNvPr id="26" name="テキスト ボックス 25">
            <a:extLst>
              <a:ext uri="{FF2B5EF4-FFF2-40B4-BE49-F238E27FC236}">
                <a16:creationId xmlns:a16="http://schemas.microsoft.com/office/drawing/2014/main" id="{54E2E9F0-1F1D-C53F-C68E-9051B4BBD004}"/>
              </a:ext>
            </a:extLst>
          </p:cNvPr>
          <p:cNvSpPr txBox="1"/>
          <p:nvPr/>
        </p:nvSpPr>
        <p:spPr>
          <a:xfrm>
            <a:off x="9402322" y="4682695"/>
            <a:ext cx="2105819" cy="1292662"/>
          </a:xfrm>
          <a:prstGeom prst="rect">
            <a:avLst/>
          </a:prstGeom>
          <a:solidFill>
            <a:schemeClr val="accent6">
              <a:lumMod val="20000"/>
              <a:lumOff val="80000"/>
            </a:schemeClr>
          </a:solidFill>
        </p:spPr>
        <p:txBody>
          <a:bodyPr wrap="square" rtlCol="0">
            <a:spAutoFit/>
          </a:bodyPr>
          <a:lstStyle/>
          <a:p>
            <a:r>
              <a:rPr kumimoji="1" lang="ja-JP" altLang="en-US"/>
              <a:t>一か月あたり</a:t>
            </a:r>
            <a:endParaRPr lang="en-US" altLang="ja-JP"/>
          </a:p>
          <a:p>
            <a:r>
              <a:rPr lang="en-US" altLang="ja-JP"/>
              <a:t>833</a:t>
            </a:r>
            <a:r>
              <a:rPr kumimoji="1" lang="en-US" altLang="ja-JP"/>
              <a:t>kg*3000</a:t>
            </a:r>
            <a:r>
              <a:rPr kumimoji="1" lang="ja-JP" altLang="en-US"/>
              <a:t>円</a:t>
            </a:r>
            <a:r>
              <a:rPr kumimoji="1" lang="en-US" altLang="ja-JP"/>
              <a:t>/kg</a:t>
            </a:r>
          </a:p>
          <a:p>
            <a:r>
              <a:rPr kumimoji="1" lang="en-US" altLang="ja-JP"/>
              <a:t>=</a:t>
            </a:r>
            <a:r>
              <a:rPr lang="en-US" altLang="ja-JP" sz="2400">
                <a:solidFill>
                  <a:srgbClr val="FF0000"/>
                </a:solidFill>
              </a:rPr>
              <a:t>2499000</a:t>
            </a:r>
            <a:r>
              <a:rPr kumimoji="1" lang="ja-JP" altLang="en-US"/>
              <a:t>円</a:t>
            </a:r>
            <a:endParaRPr kumimoji="1" lang="en-US" altLang="ja-JP"/>
          </a:p>
          <a:p>
            <a:r>
              <a:rPr lang="ja-JP" altLang="en-US"/>
              <a:t>の売り上げ増加</a:t>
            </a:r>
            <a:endParaRPr lang="en-US" altLang="ja-JP"/>
          </a:p>
        </p:txBody>
      </p:sp>
      <p:sp>
        <p:nvSpPr>
          <p:cNvPr id="4" name="矢印: 右 3">
            <a:extLst>
              <a:ext uri="{FF2B5EF4-FFF2-40B4-BE49-F238E27FC236}">
                <a16:creationId xmlns:a16="http://schemas.microsoft.com/office/drawing/2014/main" id="{0E72FEE5-6E73-BC05-8C17-C9F8B7FC8A1E}"/>
              </a:ext>
            </a:extLst>
          </p:cNvPr>
          <p:cNvSpPr/>
          <p:nvPr/>
        </p:nvSpPr>
        <p:spPr>
          <a:xfrm>
            <a:off x="6715983" y="5414991"/>
            <a:ext cx="395958" cy="538042"/>
          </a:xfrm>
          <a:prstGeom prst="rightArrow">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スライド番号プレースホルダー 5">
            <a:extLst>
              <a:ext uri="{FF2B5EF4-FFF2-40B4-BE49-F238E27FC236}">
                <a16:creationId xmlns:a16="http://schemas.microsoft.com/office/drawing/2014/main" id="{D4A88862-A765-8B80-F0EB-8F09F9BD8163}"/>
              </a:ext>
            </a:extLst>
          </p:cNvPr>
          <p:cNvSpPr>
            <a:spLocks noGrp="1"/>
          </p:cNvSpPr>
          <p:nvPr>
            <p:ph type="sldNum" sz="quarter" idx="12"/>
          </p:nvPr>
        </p:nvSpPr>
        <p:spPr/>
        <p:txBody>
          <a:bodyPr/>
          <a:lstStyle/>
          <a:p>
            <a:fld id="{89264E58-B371-4318-9C3B-31A6ECB8ED06}" type="slidenum">
              <a:rPr kumimoji="1" lang="ja-JP" altLang="en-US" smtClean="0"/>
              <a:t>27</a:t>
            </a:fld>
            <a:endParaRPr kumimoji="1" lang="ja-JP" altLang="en-US"/>
          </a:p>
        </p:txBody>
      </p:sp>
    </p:spTree>
    <p:extLst>
      <p:ext uri="{BB962C8B-B14F-4D97-AF65-F5344CB8AC3E}">
        <p14:creationId xmlns:p14="http://schemas.microsoft.com/office/powerpoint/2010/main" val="26273458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512B99-03D3-8D75-1034-E94D75A65A64}"/>
              </a:ext>
            </a:extLst>
          </p:cNvPr>
          <p:cNvSpPr txBox="1">
            <a:spLocks/>
          </p:cNvSpPr>
          <p:nvPr/>
        </p:nvSpPr>
        <p:spPr>
          <a:xfrm>
            <a:off x="0" y="1"/>
            <a:ext cx="12192000" cy="953438"/>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a:t>⑥　事業化への展望</a:t>
            </a:r>
            <a:r>
              <a:rPr lang="ja-JP" altLang="en-US" sz="3600"/>
              <a:t>　競合他社</a:t>
            </a:r>
            <a:r>
              <a:rPr lang="en-US" altLang="ja-JP" sz="3600"/>
              <a:t>(</a:t>
            </a:r>
            <a:r>
              <a:rPr lang="ja-JP" altLang="en-US" sz="3600"/>
              <a:t>フロート式異物ゴミ除去機能</a:t>
            </a:r>
            <a:r>
              <a:rPr lang="en-US" altLang="ja-JP" sz="3600"/>
              <a:t>)</a:t>
            </a:r>
            <a:endParaRPr lang="en-US" altLang="ja-JP" sz="2400"/>
          </a:p>
        </p:txBody>
      </p:sp>
      <p:graphicFrame>
        <p:nvGraphicFramePr>
          <p:cNvPr id="24" name="表 23">
            <a:extLst>
              <a:ext uri="{FF2B5EF4-FFF2-40B4-BE49-F238E27FC236}">
                <a16:creationId xmlns:a16="http://schemas.microsoft.com/office/drawing/2014/main" id="{D9F5BFD7-8BE6-BCC4-C105-A91AF8D5B6B3}"/>
              </a:ext>
            </a:extLst>
          </p:cNvPr>
          <p:cNvGraphicFramePr>
            <a:graphicFrameLocks noGrp="1"/>
          </p:cNvGraphicFramePr>
          <p:nvPr>
            <p:extLst>
              <p:ext uri="{D42A27DB-BD31-4B8C-83A1-F6EECF244321}">
                <p14:modId xmlns:p14="http://schemas.microsoft.com/office/powerpoint/2010/main" val="2358496541"/>
              </p:ext>
            </p:extLst>
          </p:nvPr>
        </p:nvGraphicFramePr>
        <p:xfrm>
          <a:off x="313804" y="1236419"/>
          <a:ext cx="9210340" cy="5318493"/>
        </p:xfrm>
        <a:graphic>
          <a:graphicData uri="http://schemas.openxmlformats.org/drawingml/2006/table">
            <a:tbl>
              <a:tblPr firstRow="1" bandRow="1">
                <a:tableStyleId>{5940675A-B579-460E-94D1-54222C63F5DA}</a:tableStyleId>
              </a:tblPr>
              <a:tblGrid>
                <a:gridCol w="1718505">
                  <a:extLst>
                    <a:ext uri="{9D8B030D-6E8A-4147-A177-3AD203B41FA5}">
                      <a16:colId xmlns:a16="http://schemas.microsoft.com/office/drawing/2014/main" val="1707795185"/>
                    </a:ext>
                  </a:extLst>
                </a:gridCol>
                <a:gridCol w="1512275">
                  <a:extLst>
                    <a:ext uri="{9D8B030D-6E8A-4147-A177-3AD203B41FA5}">
                      <a16:colId xmlns:a16="http://schemas.microsoft.com/office/drawing/2014/main" val="4206137410"/>
                    </a:ext>
                  </a:extLst>
                </a:gridCol>
                <a:gridCol w="1325367">
                  <a:extLst>
                    <a:ext uri="{9D8B030D-6E8A-4147-A177-3AD203B41FA5}">
                      <a16:colId xmlns:a16="http://schemas.microsoft.com/office/drawing/2014/main" val="3330752645"/>
                    </a:ext>
                  </a:extLst>
                </a:gridCol>
                <a:gridCol w="4654193">
                  <a:extLst>
                    <a:ext uri="{9D8B030D-6E8A-4147-A177-3AD203B41FA5}">
                      <a16:colId xmlns:a16="http://schemas.microsoft.com/office/drawing/2014/main" val="4068916335"/>
                    </a:ext>
                  </a:extLst>
                </a:gridCol>
              </a:tblGrid>
              <a:tr h="746583">
                <a:tc>
                  <a:txBody>
                    <a:bodyPr/>
                    <a:lstStyle/>
                    <a:p>
                      <a:pPr algn="ctr"/>
                      <a:endParaRPr kumimoji="1" lang="ja-JP" altLang="en-US"/>
                    </a:p>
                  </a:txBody>
                  <a:tcPr anchor="ctr"/>
                </a:tc>
                <a:tc>
                  <a:txBody>
                    <a:bodyPr/>
                    <a:lstStyle/>
                    <a:p>
                      <a:pPr algn="ctr"/>
                      <a:r>
                        <a:rPr kumimoji="1" lang="ja-JP" altLang="en-US"/>
                        <a:t>本体価格</a:t>
                      </a:r>
                    </a:p>
                  </a:txBody>
                  <a:tcPr anchor="ctr">
                    <a:solidFill>
                      <a:schemeClr val="accent2">
                        <a:lumMod val="20000"/>
                        <a:lumOff val="80000"/>
                      </a:schemeClr>
                    </a:solidFill>
                  </a:tcPr>
                </a:tc>
                <a:tc>
                  <a:txBody>
                    <a:bodyPr/>
                    <a:lstStyle/>
                    <a:p>
                      <a:pPr algn="ctr"/>
                      <a:r>
                        <a:rPr kumimoji="1" lang="ja-JP" altLang="en-US"/>
                        <a:t>リース価格</a:t>
                      </a:r>
                    </a:p>
                  </a:txBody>
                  <a:tcPr anchor="ctr">
                    <a:solidFill>
                      <a:schemeClr val="accent2">
                        <a:lumMod val="20000"/>
                        <a:lumOff val="80000"/>
                      </a:schemeClr>
                    </a:solidFill>
                  </a:tcPr>
                </a:tc>
                <a:tc>
                  <a:txBody>
                    <a:bodyPr/>
                    <a:lstStyle/>
                    <a:p>
                      <a:pPr algn="ctr"/>
                      <a:r>
                        <a:rPr kumimoji="1" lang="ja-JP" altLang="en-US"/>
                        <a:t>機能</a:t>
                      </a:r>
                      <a:r>
                        <a:rPr kumimoji="1" lang="en-US" altLang="ja-JP"/>
                        <a:t>/</a:t>
                      </a:r>
                      <a:r>
                        <a:rPr kumimoji="1" lang="ja-JP" altLang="en-US"/>
                        <a:t>性能</a:t>
                      </a:r>
                    </a:p>
                  </a:txBody>
                  <a:tcPr anchor="ctr">
                    <a:solidFill>
                      <a:schemeClr val="accent2">
                        <a:lumMod val="20000"/>
                        <a:lumOff val="80000"/>
                      </a:schemeClr>
                    </a:solidFill>
                  </a:tcPr>
                </a:tc>
                <a:extLst>
                  <a:ext uri="{0D108BD9-81ED-4DB2-BD59-A6C34878D82A}">
                    <a16:rowId xmlns:a16="http://schemas.microsoft.com/office/drawing/2014/main" val="799003254"/>
                  </a:ext>
                </a:extLst>
              </a:tr>
              <a:tr h="2285955">
                <a:tc>
                  <a:txBody>
                    <a:bodyPr/>
                    <a:lstStyle/>
                    <a:p>
                      <a:pPr algn="ctr"/>
                      <a:r>
                        <a:rPr kumimoji="1" lang="ja-JP" altLang="en-US"/>
                        <a:t>フロート式</a:t>
                      </a:r>
                      <a:endParaRPr kumimoji="1" lang="en-US" altLang="ja-JP"/>
                    </a:p>
                    <a:p>
                      <a:pPr algn="ctr"/>
                      <a:r>
                        <a:rPr kumimoji="1" lang="ja-JP" altLang="en-US"/>
                        <a:t>異物ゴミ</a:t>
                      </a:r>
                      <a:endParaRPr kumimoji="1" lang="en-US" altLang="ja-JP"/>
                    </a:p>
                    <a:p>
                      <a:pPr algn="ctr"/>
                      <a:r>
                        <a:rPr kumimoji="1" lang="ja-JP" altLang="en-US"/>
                        <a:t>除去機能</a:t>
                      </a:r>
                      <a:endParaRPr kumimoji="1" lang="en-US" altLang="ja-JP"/>
                    </a:p>
                  </a:txBody>
                  <a:tcPr anchor="ctr">
                    <a:solidFill>
                      <a:schemeClr val="accent1">
                        <a:lumMod val="20000"/>
                        <a:lumOff val="80000"/>
                      </a:schemeClr>
                    </a:solidFill>
                  </a:tcPr>
                </a:tc>
                <a:tc>
                  <a:txBody>
                    <a:bodyPr/>
                    <a:lstStyle/>
                    <a:p>
                      <a:pPr algn="ctr"/>
                      <a:r>
                        <a:rPr kumimoji="1" lang="en-US" altLang="ja-JP"/>
                        <a:t>300</a:t>
                      </a:r>
                      <a:r>
                        <a:rPr kumimoji="1" lang="ja-JP" altLang="en-US"/>
                        <a:t>万円</a:t>
                      </a:r>
                      <a:endParaRPr kumimoji="1" lang="en-US" altLang="ja-JP"/>
                    </a:p>
                  </a:txBody>
                  <a:tcPr anchor="ctr"/>
                </a:tc>
                <a:tc>
                  <a:txBody>
                    <a:bodyPr/>
                    <a:lstStyle/>
                    <a:p>
                      <a:pPr algn="ctr"/>
                      <a:r>
                        <a:rPr kumimoji="1" lang="en-US" altLang="ja-JP"/>
                        <a:t>5</a:t>
                      </a:r>
                      <a:r>
                        <a:rPr kumimoji="1" lang="ja-JP" altLang="en-US"/>
                        <a:t>万円／月</a:t>
                      </a:r>
                      <a:endParaRPr kumimoji="1" lang="en-US" altLang="ja-JP"/>
                    </a:p>
                  </a:txBody>
                  <a:tcPr anchor="ctr"/>
                </a:tc>
                <a:tc>
                  <a:txBody>
                    <a:bodyPr/>
                    <a:lstStyle/>
                    <a:p>
                      <a:pPr algn="ctr"/>
                      <a:endParaRPr kumimoji="1" lang="ja-JP" altLang="en-US"/>
                    </a:p>
                  </a:txBody>
                  <a:tcPr anchor="ctr"/>
                </a:tc>
                <a:extLst>
                  <a:ext uri="{0D108BD9-81ED-4DB2-BD59-A6C34878D82A}">
                    <a16:rowId xmlns:a16="http://schemas.microsoft.com/office/drawing/2014/main" val="3836556910"/>
                  </a:ext>
                </a:extLst>
              </a:tr>
              <a:tr h="2285955">
                <a:tc>
                  <a:txBody>
                    <a:bodyPr/>
                    <a:lstStyle/>
                    <a:p>
                      <a:pPr algn="ctr"/>
                      <a:r>
                        <a:rPr kumimoji="1" lang="ja-JP" altLang="en-US"/>
                        <a:t>パウダー</a:t>
                      </a:r>
                      <a:endParaRPr kumimoji="1" lang="en-US" altLang="ja-JP"/>
                    </a:p>
                    <a:p>
                      <a:pPr algn="ctr"/>
                      <a:r>
                        <a:rPr kumimoji="1" lang="ja-JP" altLang="en-US"/>
                        <a:t>ソーター</a:t>
                      </a:r>
                      <a:r>
                        <a:rPr kumimoji="1" lang="en-US" altLang="ja-JP"/>
                        <a:t>LPS305S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a:t>(</a:t>
                      </a:r>
                      <a:r>
                        <a:rPr kumimoji="1" lang="ja-JP" altLang="en-US"/>
                        <a:t>安西総業</a:t>
                      </a:r>
                      <a:r>
                        <a:rPr kumimoji="1" lang="en-US" altLang="ja-JP"/>
                        <a:t>)</a:t>
                      </a:r>
                    </a:p>
                  </a:txBody>
                  <a:tcPr anchor="ctr">
                    <a:solidFill>
                      <a:schemeClr val="accent1">
                        <a:lumMod val="20000"/>
                        <a:lumOff val="80000"/>
                      </a:schemeClr>
                    </a:solidFill>
                  </a:tcPr>
                </a:tc>
                <a:tc>
                  <a:txBody>
                    <a:bodyPr/>
                    <a:lstStyle/>
                    <a:p>
                      <a:pPr algn="ctr"/>
                      <a:r>
                        <a:rPr kumimoji="1" lang="ja-JP" altLang="en-US"/>
                        <a:t>約</a:t>
                      </a:r>
                      <a:r>
                        <a:rPr kumimoji="1" lang="en-US" altLang="ja-JP"/>
                        <a:t>1000</a:t>
                      </a:r>
                      <a:r>
                        <a:rPr kumimoji="1" lang="ja-JP" altLang="en-US"/>
                        <a:t>万円</a:t>
                      </a:r>
                      <a:endParaRPr kumimoji="1" lang="en-US" altLang="ja-JP"/>
                    </a:p>
                  </a:txBody>
                  <a:tcPr anchor="ctr"/>
                </a:tc>
                <a:tc>
                  <a:txBody>
                    <a:bodyPr/>
                    <a:lstStyle/>
                    <a:p>
                      <a:pPr algn="ctr"/>
                      <a:r>
                        <a:rPr kumimoji="1" lang="ja-JP" altLang="en-US"/>
                        <a:t>ー</a:t>
                      </a:r>
                    </a:p>
                  </a:txBody>
                  <a:tcPr anchor="ctr"/>
                </a:tc>
                <a:tc>
                  <a:txBody>
                    <a:bodyPr/>
                    <a:lstStyle/>
                    <a:p>
                      <a:pPr algn="ctr"/>
                      <a:endParaRPr kumimoji="1" lang="ja-JP" altLang="en-US"/>
                    </a:p>
                  </a:txBody>
                  <a:tcPr anchor="ctr"/>
                </a:tc>
                <a:extLst>
                  <a:ext uri="{0D108BD9-81ED-4DB2-BD59-A6C34878D82A}">
                    <a16:rowId xmlns:a16="http://schemas.microsoft.com/office/drawing/2014/main" val="3038476664"/>
                  </a:ext>
                </a:extLst>
              </a:tr>
            </a:tbl>
          </a:graphicData>
        </a:graphic>
      </p:graphicFrame>
      <p:sp>
        <p:nvSpPr>
          <p:cNvPr id="29" name="二等辺三角形 28">
            <a:extLst>
              <a:ext uri="{FF2B5EF4-FFF2-40B4-BE49-F238E27FC236}">
                <a16:creationId xmlns:a16="http://schemas.microsoft.com/office/drawing/2014/main" id="{7A91EE9D-33AD-7C4C-5B29-3594423A32C3}"/>
              </a:ext>
            </a:extLst>
          </p:cNvPr>
          <p:cNvSpPr/>
          <p:nvPr/>
        </p:nvSpPr>
        <p:spPr>
          <a:xfrm>
            <a:off x="322268" y="1242770"/>
            <a:ext cx="1703382" cy="734197"/>
          </a:xfrm>
          <a:prstGeom prst="triangle">
            <a:avLst>
              <a:gd name="adj" fmla="val 0"/>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二等辺三角形 30">
            <a:extLst>
              <a:ext uri="{FF2B5EF4-FFF2-40B4-BE49-F238E27FC236}">
                <a16:creationId xmlns:a16="http://schemas.microsoft.com/office/drawing/2014/main" id="{E19070AD-D1A6-CD6A-BFB4-6F7087BDC10B}"/>
              </a:ext>
            </a:extLst>
          </p:cNvPr>
          <p:cNvSpPr/>
          <p:nvPr/>
        </p:nvSpPr>
        <p:spPr>
          <a:xfrm rot="10800000">
            <a:off x="313802" y="1242771"/>
            <a:ext cx="1710504" cy="729962"/>
          </a:xfrm>
          <a:prstGeom prst="triangle">
            <a:avLst>
              <a:gd name="adj" fmla="val 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3" name="直線コネクタ 32">
            <a:extLst>
              <a:ext uri="{FF2B5EF4-FFF2-40B4-BE49-F238E27FC236}">
                <a16:creationId xmlns:a16="http://schemas.microsoft.com/office/drawing/2014/main" id="{C90CEB8A-A660-5B96-7E1F-5F86C5BE1C2E}"/>
              </a:ext>
            </a:extLst>
          </p:cNvPr>
          <p:cNvCxnSpPr>
            <a:cxnSpLocks/>
            <a:stCxn id="29" idx="0"/>
            <a:endCxn id="31" idx="0"/>
          </p:cNvCxnSpPr>
          <p:nvPr/>
        </p:nvCxnSpPr>
        <p:spPr>
          <a:xfrm>
            <a:off x="322268" y="1242770"/>
            <a:ext cx="1702038" cy="7299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A26C1468-AD00-7D2A-BEFC-7A55A0FFBEA4}"/>
              </a:ext>
            </a:extLst>
          </p:cNvPr>
          <p:cNvSpPr txBox="1"/>
          <p:nvPr/>
        </p:nvSpPr>
        <p:spPr>
          <a:xfrm>
            <a:off x="9697409" y="3136578"/>
            <a:ext cx="2293198" cy="2335576"/>
          </a:xfrm>
          <a:prstGeom prst="rect">
            <a:avLst/>
          </a:prstGeom>
          <a:solidFill>
            <a:schemeClr val="accent6">
              <a:lumMod val="20000"/>
              <a:lumOff val="80000"/>
            </a:schemeClr>
          </a:solidFill>
        </p:spPr>
        <p:txBody>
          <a:bodyPr wrap="square" rtlCol="0">
            <a:spAutoFit/>
          </a:bodyPr>
          <a:lstStyle/>
          <a:p>
            <a:pPr algn="ctr">
              <a:lnSpc>
                <a:spcPct val="150000"/>
              </a:lnSpc>
            </a:pPr>
            <a:r>
              <a:rPr lang="ja-JP" altLang="en-US" sz="2400"/>
              <a:t>必要最低限の性能を</a:t>
            </a:r>
            <a:endParaRPr lang="en-US" altLang="ja-JP" sz="2400"/>
          </a:p>
          <a:p>
            <a:pPr algn="ctr">
              <a:lnSpc>
                <a:spcPct val="150000"/>
              </a:lnSpc>
            </a:pPr>
            <a:r>
              <a:rPr kumimoji="1" lang="ja-JP" altLang="en-US" sz="2800">
                <a:solidFill>
                  <a:srgbClr val="FF0000"/>
                </a:solidFill>
              </a:rPr>
              <a:t>低コスト</a:t>
            </a:r>
            <a:endParaRPr kumimoji="1" lang="en-US" altLang="ja-JP" sz="2800">
              <a:solidFill>
                <a:srgbClr val="FF0000"/>
              </a:solidFill>
            </a:endParaRPr>
          </a:p>
          <a:p>
            <a:pPr algn="ctr">
              <a:lnSpc>
                <a:spcPct val="150000"/>
              </a:lnSpc>
            </a:pPr>
            <a:r>
              <a:rPr kumimoji="1" lang="ja-JP" altLang="en-US" sz="2400"/>
              <a:t>で実現</a:t>
            </a:r>
            <a:endParaRPr kumimoji="1" lang="en-US" altLang="ja-JP" sz="2400"/>
          </a:p>
        </p:txBody>
      </p:sp>
      <p:pic>
        <p:nvPicPr>
          <p:cNvPr id="5" name="図 4">
            <a:extLst>
              <a:ext uri="{FF2B5EF4-FFF2-40B4-BE49-F238E27FC236}">
                <a16:creationId xmlns:a16="http://schemas.microsoft.com/office/drawing/2014/main" id="{43520147-0D59-005D-BD4C-74C913DDC471}"/>
              </a:ext>
            </a:extLst>
          </p:cNvPr>
          <p:cNvPicPr>
            <a:picLocks noChangeAspect="1"/>
          </p:cNvPicPr>
          <p:nvPr/>
        </p:nvPicPr>
        <p:blipFill>
          <a:blip r:embed="rId2"/>
          <a:stretch>
            <a:fillRect/>
          </a:stretch>
        </p:blipFill>
        <p:spPr>
          <a:xfrm>
            <a:off x="5042602" y="2085653"/>
            <a:ext cx="1841814" cy="2101850"/>
          </a:xfrm>
          <a:prstGeom prst="rect">
            <a:avLst/>
          </a:prstGeom>
        </p:spPr>
      </p:pic>
      <p:sp>
        <p:nvSpPr>
          <p:cNvPr id="6" name="タイトル 1">
            <a:extLst>
              <a:ext uri="{FF2B5EF4-FFF2-40B4-BE49-F238E27FC236}">
                <a16:creationId xmlns:a16="http://schemas.microsoft.com/office/drawing/2014/main" id="{33AE986B-9DE8-F2BD-DD99-5576009D2FBB}"/>
              </a:ext>
            </a:extLst>
          </p:cNvPr>
          <p:cNvSpPr txBox="1">
            <a:spLocks/>
          </p:cNvSpPr>
          <p:nvPr/>
        </p:nvSpPr>
        <p:spPr>
          <a:xfrm>
            <a:off x="7026193" y="2304371"/>
            <a:ext cx="2356173" cy="166441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l">
              <a:lnSpc>
                <a:spcPct val="100000"/>
              </a:lnSpc>
            </a:pPr>
            <a:r>
              <a:rPr lang="ja-JP" altLang="en-US" sz="1800"/>
              <a:t>カメラによって塩の中の異物ゴミを認識する</a:t>
            </a:r>
            <a:endParaRPr lang="en-US" altLang="ja-JP" sz="1800"/>
          </a:p>
          <a:p>
            <a:pPr algn="l">
              <a:lnSpc>
                <a:spcPct val="100000"/>
              </a:lnSpc>
            </a:pPr>
            <a:r>
              <a:rPr lang="ja-JP" altLang="en-US" sz="1800"/>
              <a:t>異物ゴミの周りの塩も一緒に除去する</a:t>
            </a:r>
            <a:endParaRPr lang="en-US" altLang="ja-JP" sz="1800"/>
          </a:p>
        </p:txBody>
      </p:sp>
      <p:pic>
        <p:nvPicPr>
          <p:cNvPr id="4" name="図 3">
            <a:extLst>
              <a:ext uri="{FF2B5EF4-FFF2-40B4-BE49-F238E27FC236}">
                <a16:creationId xmlns:a16="http://schemas.microsoft.com/office/drawing/2014/main" id="{26D4E2AF-B719-53C6-2A42-B551865B0B7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455" b="90000" l="10000" r="90000">
                        <a14:foregroundMark x1="79474" y1="42525" x2="79474" y2="42525"/>
                        <a14:foregroundMark x1="79825" y1="52121" x2="79825" y2="52121"/>
                        <a14:foregroundMark x1="80351" y1="59394" x2="80351" y2="59394"/>
                        <a14:foregroundMark x1="84211" y1="51515" x2="84211" y2="51515"/>
                        <a14:foregroundMark x1="84912" y1="44141" x2="84912" y2="44141"/>
                        <a14:foregroundMark x1="85088" y1="37879" x2="85088" y2="37879"/>
                        <a14:foregroundMark x1="84211" y1="33838" x2="84211" y2="33838"/>
                        <a14:foregroundMark x1="82105" y1="29293" x2="82105" y2="29293"/>
                        <a14:foregroundMark x1="83684" y1="21818" x2="83684" y2="21313"/>
                        <a14:foregroundMark x1="84211" y1="17879" x2="84211" y2="17879"/>
                        <a14:foregroundMark x1="85088" y1="68485" x2="84912" y2="69596"/>
                        <a14:foregroundMark x1="83158" y1="75152" x2="83509" y2="77273"/>
                        <a14:foregroundMark x1="60351" y1="8485" x2="60351" y2="8485"/>
                        <a14:foregroundMark x1="50526" y1="8788" x2="50526" y2="8788"/>
                        <a14:foregroundMark x1="45965" y1="8687" x2="45965" y2="8687"/>
                        <a14:foregroundMark x1="38596" y1="8384" x2="38596" y2="8384"/>
                        <a14:foregroundMark x1="27719" y1="8687" x2="27719" y2="8687"/>
                        <a14:foregroundMark x1="48596" y1="8788" x2="48596" y2="8788"/>
                        <a14:foregroundMark x1="60351" y1="8788" x2="60351" y2="8788"/>
                        <a14:foregroundMark x1="69298" y1="8485" x2="68246" y2="8384"/>
                        <a14:foregroundMark x1="34211" y1="8485" x2="24386" y2="8485"/>
                        <a14:foregroundMark x1="25965" y1="9495" x2="19474" y2="9293"/>
                        <a14:foregroundMark x1="30175" y1="74848" x2="30175" y2="74848"/>
                        <a14:foregroundMark x1="38947" y1="83939" x2="38947" y2="83939"/>
                        <a14:foregroundMark x1="40702" y1="85253" x2="40702" y2="85253"/>
                        <a14:foregroundMark x1="42632" y1="85354" x2="44035" y2="85354"/>
                        <a14:foregroundMark x1="18070" y1="44040" x2="26667" y2="73030"/>
                        <a14:foregroundMark x1="26667" y1="73030" x2="52632" y2="70000"/>
                        <a14:foregroundMark x1="52632" y1="70000" x2="65088" y2="38182"/>
                        <a14:foregroundMark x1="21404" y1="56061" x2="25439" y2="77273"/>
                        <a14:foregroundMark x1="25439" y1="77273" x2="41404" y2="85657"/>
                        <a14:foregroundMark x1="41404" y1="85657" x2="56842" y2="75051"/>
                        <a14:foregroundMark x1="56842" y1="75051" x2="65789" y2="53131"/>
                        <a14:foregroundMark x1="68596" y1="24040" x2="86140" y2="46364"/>
                        <a14:foregroundMark x1="86140" y1="46364" x2="82632" y2="62020"/>
                        <a14:foregroundMark x1="82632" y1="62020" x2="57193" y2="81818"/>
                        <a14:foregroundMark x1="16140" y1="75152" x2="27895" y2="87980"/>
                        <a14:foregroundMark x1="27895" y1="87980" x2="50351" y2="87677"/>
                        <a14:foregroundMark x1="50351" y1="87677" x2="72456" y2="71616"/>
                        <a14:foregroundMark x1="35263" y1="66566" x2="45789" y2="40505"/>
                        <a14:foregroundMark x1="45789" y1="40505" x2="47895" y2="39293"/>
                        <a14:foregroundMark x1="84912" y1="43737" x2="77018" y2="13636"/>
                        <a14:foregroundMark x1="77018" y1="13636" x2="64211" y2="13030"/>
                        <a14:foregroundMark x1="85439" y1="21010" x2="68772" y2="12929"/>
                        <a14:foregroundMark x1="77018" y1="5455" x2="77018" y2="5455"/>
                        <a14:foregroundMark x1="77018" y1="6061" x2="77018" y2="6061"/>
                        <a14:foregroundMark x1="87368" y1="7172" x2="87368" y2="7172"/>
                        <a14:foregroundMark x1="87368" y1="5960" x2="87368" y2="5960"/>
                        <a14:foregroundMark x1="86316" y1="7374" x2="86316" y2="7374"/>
                        <a14:foregroundMark x1="87018" y1="6768" x2="87018" y2="6768"/>
                        <a14:foregroundMark x1="87018" y1="6061" x2="87018" y2="6061"/>
                        <a14:foregroundMark x1="18947" y1="6061" x2="18947" y2="6061"/>
                        <a14:foregroundMark x1="18421" y1="5758" x2="18421" y2="5758"/>
                        <a14:foregroundMark x1="18421" y1="5758" x2="18421" y2="5758"/>
                        <a14:foregroundMark x1="18596" y1="6061" x2="18596" y2="6061"/>
                        <a14:foregroundMark x1="33860" y1="6869" x2="33860" y2="6869"/>
                        <a14:foregroundMark x1="79298" y1="45657" x2="69649" y2="67374"/>
                        <a14:foregroundMark x1="69649" y1="67374" x2="71404" y2="74949"/>
                        <a14:foregroundMark x1="85088" y1="16162" x2="77193" y2="16263"/>
                        <a14:foregroundMark x1="19825" y1="17273" x2="16140" y2="27677"/>
                        <a14:foregroundMark x1="18070" y1="21010" x2="12807" y2="34949"/>
                        <a14:foregroundMark x1="12807" y1="34949" x2="13333" y2="36768"/>
                        <a14:foregroundMark x1="10175" y1="44141" x2="14386" y2="19091"/>
                        <a14:foregroundMark x1="14386" y1="19091" x2="19298" y2="10101"/>
                        <a14:foregroundMark x1="12456" y1="18384" x2="18947" y2="8687"/>
                        <a14:foregroundMark x1="16140" y1="13838" x2="16491" y2="8384"/>
                      </a14:backgroundRemoval>
                    </a14:imgEffect>
                  </a14:imgLayer>
                </a14:imgProps>
              </a:ext>
            </a:extLst>
          </a:blip>
          <a:stretch>
            <a:fillRect/>
          </a:stretch>
        </p:blipFill>
        <p:spPr>
          <a:xfrm>
            <a:off x="5145005" y="4187503"/>
            <a:ext cx="1432661" cy="2488307"/>
          </a:xfrm>
          <a:prstGeom prst="rect">
            <a:avLst/>
          </a:prstGeom>
        </p:spPr>
      </p:pic>
      <p:sp>
        <p:nvSpPr>
          <p:cNvPr id="8" name="テキスト ボックス 7">
            <a:extLst>
              <a:ext uri="{FF2B5EF4-FFF2-40B4-BE49-F238E27FC236}">
                <a16:creationId xmlns:a16="http://schemas.microsoft.com/office/drawing/2014/main" id="{84734B9D-71BE-B3C1-63D8-025BFBF73A45}"/>
              </a:ext>
            </a:extLst>
          </p:cNvPr>
          <p:cNvSpPr txBox="1"/>
          <p:nvPr/>
        </p:nvSpPr>
        <p:spPr>
          <a:xfrm>
            <a:off x="6680069" y="4692992"/>
            <a:ext cx="2556035" cy="1477328"/>
          </a:xfrm>
          <a:prstGeom prst="rect">
            <a:avLst/>
          </a:prstGeom>
          <a:noFill/>
        </p:spPr>
        <p:txBody>
          <a:bodyPr wrap="square">
            <a:spAutoFit/>
          </a:bodyPr>
          <a:lstStyle/>
          <a:p>
            <a:r>
              <a:rPr lang="ja-JP" altLang="en-US"/>
              <a:t>LED光を用いたカラーセンサーによって、塩と塩以外（この場合は異物ゴミ）を判定</a:t>
            </a:r>
            <a:endParaRPr lang="en-US" altLang="ja-JP"/>
          </a:p>
          <a:p>
            <a:r>
              <a:rPr lang="ja-JP" altLang="en-US"/>
              <a:t>塩以外の判別も可能</a:t>
            </a:r>
          </a:p>
        </p:txBody>
      </p:sp>
      <p:sp>
        <p:nvSpPr>
          <p:cNvPr id="9" name="スライド番号プレースホルダー 8">
            <a:extLst>
              <a:ext uri="{FF2B5EF4-FFF2-40B4-BE49-F238E27FC236}">
                <a16:creationId xmlns:a16="http://schemas.microsoft.com/office/drawing/2014/main" id="{EE8BFAAE-7101-0AAC-0CA0-60D7B69CFA70}"/>
              </a:ext>
            </a:extLst>
          </p:cNvPr>
          <p:cNvSpPr>
            <a:spLocks noGrp="1"/>
          </p:cNvSpPr>
          <p:nvPr>
            <p:ph type="sldNum" sz="quarter" idx="12"/>
          </p:nvPr>
        </p:nvSpPr>
        <p:spPr/>
        <p:txBody>
          <a:bodyPr/>
          <a:lstStyle/>
          <a:p>
            <a:fld id="{89264E58-B371-4318-9C3B-31A6ECB8ED06}" type="slidenum">
              <a:rPr kumimoji="1" lang="ja-JP" altLang="en-US" smtClean="0"/>
              <a:t>28</a:t>
            </a:fld>
            <a:endParaRPr kumimoji="1" lang="ja-JP" altLang="en-US"/>
          </a:p>
        </p:txBody>
      </p:sp>
    </p:spTree>
    <p:extLst>
      <p:ext uri="{BB962C8B-B14F-4D97-AF65-F5344CB8AC3E}">
        <p14:creationId xmlns:p14="http://schemas.microsoft.com/office/powerpoint/2010/main" val="2400984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512B99-03D3-8D75-1034-E94D75A65A64}"/>
              </a:ext>
            </a:extLst>
          </p:cNvPr>
          <p:cNvSpPr txBox="1">
            <a:spLocks/>
          </p:cNvSpPr>
          <p:nvPr/>
        </p:nvSpPr>
        <p:spPr>
          <a:xfrm>
            <a:off x="0" y="1"/>
            <a:ext cx="12192000" cy="1114424"/>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lnSpc>
                <a:spcPct val="100000"/>
              </a:lnSpc>
            </a:pPr>
            <a:r>
              <a:rPr lang="ja-JP" altLang="en-US" sz="2400"/>
              <a:t>①　作品を作った理由</a:t>
            </a:r>
            <a:r>
              <a:rPr lang="ja-JP" altLang="en-US" sz="4000"/>
              <a:t>　食卓に </a:t>
            </a:r>
            <a:r>
              <a:rPr lang="en-US" altLang="ja-JP" sz="4000"/>
              <a:t>Deep Learning </a:t>
            </a:r>
            <a:r>
              <a:rPr lang="ja-JP" altLang="en-US" sz="4000"/>
              <a:t>を</a:t>
            </a:r>
            <a:endParaRPr lang="en-US" altLang="ja-JP" sz="5400"/>
          </a:p>
        </p:txBody>
      </p:sp>
      <p:sp>
        <p:nvSpPr>
          <p:cNvPr id="5" name="タイトル 1">
            <a:extLst>
              <a:ext uri="{FF2B5EF4-FFF2-40B4-BE49-F238E27FC236}">
                <a16:creationId xmlns:a16="http://schemas.microsoft.com/office/drawing/2014/main" id="{E5D00554-B37C-251B-1525-E8E5A9E8A019}"/>
              </a:ext>
            </a:extLst>
          </p:cNvPr>
          <p:cNvSpPr txBox="1">
            <a:spLocks/>
          </p:cNvSpPr>
          <p:nvPr/>
        </p:nvSpPr>
        <p:spPr>
          <a:xfrm>
            <a:off x="360947" y="1278130"/>
            <a:ext cx="11470106" cy="53589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lnSpc>
                <a:spcPct val="150000"/>
              </a:lnSpc>
            </a:pPr>
            <a:r>
              <a:rPr lang="en-US" altLang="ja-JP" sz="2400"/>
              <a:t>Deep Learning</a:t>
            </a:r>
            <a:r>
              <a:rPr lang="ja-JP" altLang="en-US" sz="2400"/>
              <a:t> の技術は、農業、水産業、生活インフラなど、日常の様々な場面で活用されています。</a:t>
            </a:r>
            <a:endParaRPr lang="en-US" altLang="ja-JP" sz="2400"/>
          </a:p>
          <a:p>
            <a:pPr algn="ctr">
              <a:lnSpc>
                <a:spcPct val="150000"/>
              </a:lnSpc>
            </a:pPr>
            <a:r>
              <a:rPr lang="ja-JP" altLang="en-US" sz="2400"/>
              <a:t>しかし、食品製造の分野にはまだまだ </a:t>
            </a:r>
            <a:r>
              <a:rPr lang="en-US" altLang="ja-JP" sz="2400"/>
              <a:t>Deep Learning </a:t>
            </a:r>
            <a:r>
              <a:rPr lang="ja-JP" altLang="en-US" sz="2400"/>
              <a:t>の技術活用の余地があります。</a:t>
            </a:r>
            <a:endParaRPr lang="en-US" altLang="ja-JP" sz="2400"/>
          </a:p>
          <a:p>
            <a:pPr algn="ctr">
              <a:lnSpc>
                <a:spcPct val="150000"/>
              </a:lnSpc>
            </a:pPr>
            <a:r>
              <a:rPr lang="ja-JP" altLang="en-US" sz="2400"/>
              <a:t>私たちは、</a:t>
            </a:r>
            <a:r>
              <a:rPr lang="en-US" altLang="ja-JP" sz="2400"/>
              <a:t>Deep Learning </a:t>
            </a:r>
            <a:r>
              <a:rPr lang="ja-JP" altLang="en-US" sz="2400"/>
              <a:t>の食品製造の分野への活用の先駆けとなります。</a:t>
            </a:r>
            <a:endParaRPr lang="en-US" altLang="ja-JP" sz="2400"/>
          </a:p>
          <a:p>
            <a:pPr algn="ctr">
              <a:lnSpc>
                <a:spcPct val="150000"/>
              </a:lnSpc>
            </a:pPr>
            <a:endParaRPr lang="en-US" altLang="ja-JP" sz="2400"/>
          </a:p>
          <a:p>
            <a:pPr algn="ctr">
              <a:lnSpc>
                <a:spcPct val="150000"/>
              </a:lnSpc>
            </a:pPr>
            <a:r>
              <a:rPr lang="ja-JP" altLang="en-US" sz="2400"/>
              <a:t>そこで注目したのが、「塩」です。</a:t>
            </a:r>
            <a:endParaRPr lang="en-US" altLang="ja-JP" sz="2400"/>
          </a:p>
          <a:p>
            <a:pPr algn="ctr">
              <a:lnSpc>
                <a:spcPct val="150000"/>
              </a:lnSpc>
            </a:pPr>
            <a:r>
              <a:rPr lang="ja-JP" altLang="en-US" sz="2400"/>
              <a:t>世界の塩の生産量は約</a:t>
            </a:r>
            <a:r>
              <a:rPr lang="en-US" altLang="ja-JP" sz="2400"/>
              <a:t>2</a:t>
            </a:r>
            <a:r>
              <a:rPr lang="ja-JP" altLang="en-US" sz="2400"/>
              <a:t>億</a:t>
            </a:r>
            <a:r>
              <a:rPr lang="en-US" altLang="ja-JP" sz="2400"/>
              <a:t>8000</a:t>
            </a:r>
            <a:r>
              <a:rPr lang="ja-JP" altLang="en-US" sz="2400"/>
              <a:t>万トンで、ほとんどすべての料理に使われており、</a:t>
            </a:r>
            <a:endParaRPr lang="en-US" altLang="ja-JP" sz="2400"/>
          </a:p>
          <a:p>
            <a:pPr algn="ctr">
              <a:lnSpc>
                <a:spcPct val="150000"/>
              </a:lnSpc>
            </a:pPr>
            <a:r>
              <a:rPr lang="ja-JP" altLang="en-US" sz="2400"/>
              <a:t>まさに私たちの家庭を支える存在だといえます。</a:t>
            </a:r>
            <a:endParaRPr lang="en-US" altLang="ja-JP" sz="2400"/>
          </a:p>
        </p:txBody>
      </p:sp>
      <p:sp>
        <p:nvSpPr>
          <p:cNvPr id="8" name="スライド番号プレースホルダー 7">
            <a:extLst>
              <a:ext uri="{FF2B5EF4-FFF2-40B4-BE49-F238E27FC236}">
                <a16:creationId xmlns:a16="http://schemas.microsoft.com/office/drawing/2014/main" id="{99C8A38D-6B59-6A51-34FB-3213BB532217}"/>
              </a:ext>
            </a:extLst>
          </p:cNvPr>
          <p:cNvSpPr>
            <a:spLocks noGrp="1"/>
          </p:cNvSpPr>
          <p:nvPr>
            <p:ph type="sldNum" sz="quarter" idx="12"/>
          </p:nvPr>
        </p:nvSpPr>
        <p:spPr/>
        <p:txBody>
          <a:bodyPr/>
          <a:lstStyle/>
          <a:p>
            <a:fld id="{89264E58-B371-4318-9C3B-31A6ECB8ED06}" type="slidenum">
              <a:rPr kumimoji="1" lang="ja-JP" altLang="en-US" smtClean="0"/>
              <a:t>3</a:t>
            </a:fld>
            <a:endParaRPr kumimoji="1" lang="ja-JP" altLang="en-US"/>
          </a:p>
        </p:txBody>
      </p:sp>
    </p:spTree>
    <p:extLst>
      <p:ext uri="{BB962C8B-B14F-4D97-AF65-F5344CB8AC3E}">
        <p14:creationId xmlns:p14="http://schemas.microsoft.com/office/powerpoint/2010/main" val="1651985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D1B7D0F2-8837-E487-71FA-A061FA496E59}"/>
              </a:ext>
            </a:extLst>
          </p:cNvPr>
          <p:cNvSpPr/>
          <p:nvPr/>
        </p:nvSpPr>
        <p:spPr>
          <a:xfrm>
            <a:off x="1957869" y="6414998"/>
            <a:ext cx="6674955" cy="136132"/>
          </a:xfrm>
          <a:prstGeom prst="rect">
            <a:avLst/>
          </a:prstGeom>
          <a:solidFill>
            <a:schemeClr val="accent5">
              <a:lumMod val="40000"/>
              <a:lumOff val="60000"/>
              <a:alpha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1">
            <a:extLst>
              <a:ext uri="{FF2B5EF4-FFF2-40B4-BE49-F238E27FC236}">
                <a16:creationId xmlns:a16="http://schemas.microsoft.com/office/drawing/2014/main" id="{74A0E140-D23B-8496-2A56-7087F08050F3}"/>
              </a:ext>
            </a:extLst>
          </p:cNvPr>
          <p:cNvSpPr txBox="1">
            <a:spLocks/>
          </p:cNvSpPr>
          <p:nvPr/>
        </p:nvSpPr>
        <p:spPr>
          <a:xfrm>
            <a:off x="250680" y="5217591"/>
            <a:ext cx="11690640" cy="14657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lnSpc>
                <a:spcPct val="150000"/>
              </a:lnSpc>
            </a:pPr>
            <a:r>
              <a:rPr lang="ja-JP" altLang="en-US" sz="2400"/>
              <a:t>しかし、食品製造の分野にはまだまだ </a:t>
            </a:r>
            <a:r>
              <a:rPr lang="en-US" altLang="ja-JP" sz="2400"/>
              <a:t>Deep Learning </a:t>
            </a:r>
            <a:r>
              <a:rPr lang="ja-JP" altLang="en-US" sz="2400"/>
              <a:t>の技術活用の余地があります。</a:t>
            </a:r>
            <a:endParaRPr lang="en-US" altLang="ja-JP" sz="2400"/>
          </a:p>
          <a:p>
            <a:pPr algn="ctr">
              <a:lnSpc>
                <a:spcPct val="150000"/>
              </a:lnSpc>
            </a:pPr>
            <a:r>
              <a:rPr lang="ja-JP" altLang="en-US" sz="2400"/>
              <a:t>私たちは、</a:t>
            </a:r>
            <a:r>
              <a:rPr lang="en-US" altLang="ja-JP" sz="2800"/>
              <a:t>Deep Learning </a:t>
            </a:r>
            <a:r>
              <a:rPr lang="ja-JP" altLang="en-US" sz="2800"/>
              <a:t>の食品製造の分野への活用</a:t>
            </a:r>
            <a:r>
              <a:rPr lang="ja-JP" altLang="en-US" sz="2400"/>
              <a:t>の先駆けとなります。</a:t>
            </a:r>
            <a:endParaRPr lang="en-US" altLang="ja-JP" sz="2400"/>
          </a:p>
        </p:txBody>
      </p:sp>
      <p:sp>
        <p:nvSpPr>
          <p:cNvPr id="2" name="タイトル 1">
            <a:extLst>
              <a:ext uri="{FF2B5EF4-FFF2-40B4-BE49-F238E27FC236}">
                <a16:creationId xmlns:a16="http://schemas.microsoft.com/office/drawing/2014/main" id="{1F512B99-03D3-8D75-1034-E94D75A65A64}"/>
              </a:ext>
            </a:extLst>
          </p:cNvPr>
          <p:cNvSpPr txBox="1">
            <a:spLocks/>
          </p:cNvSpPr>
          <p:nvPr/>
        </p:nvSpPr>
        <p:spPr>
          <a:xfrm>
            <a:off x="0" y="1"/>
            <a:ext cx="12192000" cy="1114424"/>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lnSpc>
                <a:spcPct val="100000"/>
              </a:lnSpc>
            </a:pPr>
            <a:r>
              <a:rPr lang="ja-JP" altLang="en-US" sz="2400"/>
              <a:t>①　作品を作った理由</a:t>
            </a:r>
            <a:r>
              <a:rPr lang="ja-JP" altLang="en-US" sz="4000"/>
              <a:t>　食卓に </a:t>
            </a:r>
            <a:r>
              <a:rPr lang="en-US" altLang="ja-JP" sz="4000"/>
              <a:t>Deep Learning </a:t>
            </a:r>
            <a:r>
              <a:rPr lang="ja-JP" altLang="en-US" sz="4000"/>
              <a:t>を</a:t>
            </a:r>
            <a:endParaRPr lang="en-US" altLang="ja-JP" sz="5400"/>
          </a:p>
        </p:txBody>
      </p:sp>
      <p:sp>
        <p:nvSpPr>
          <p:cNvPr id="5" name="タイトル 1">
            <a:extLst>
              <a:ext uri="{FF2B5EF4-FFF2-40B4-BE49-F238E27FC236}">
                <a16:creationId xmlns:a16="http://schemas.microsoft.com/office/drawing/2014/main" id="{E5D00554-B37C-251B-1525-E8E5A9E8A019}"/>
              </a:ext>
            </a:extLst>
          </p:cNvPr>
          <p:cNvSpPr txBox="1">
            <a:spLocks/>
          </p:cNvSpPr>
          <p:nvPr/>
        </p:nvSpPr>
        <p:spPr>
          <a:xfrm>
            <a:off x="360947" y="1155521"/>
            <a:ext cx="11470106" cy="13616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lnSpc>
                <a:spcPct val="150000"/>
              </a:lnSpc>
            </a:pPr>
            <a:r>
              <a:rPr lang="en-US" altLang="ja-JP" sz="2400"/>
              <a:t>Deep Learning</a:t>
            </a:r>
            <a:r>
              <a:rPr lang="ja-JP" altLang="en-US" sz="2400"/>
              <a:t> の技術は、農業、水産業、生活インフラなど、</a:t>
            </a:r>
            <a:endParaRPr lang="en-US" altLang="ja-JP" sz="2400"/>
          </a:p>
          <a:p>
            <a:pPr algn="ctr">
              <a:lnSpc>
                <a:spcPct val="150000"/>
              </a:lnSpc>
            </a:pPr>
            <a:r>
              <a:rPr lang="ja-JP" altLang="en-US" sz="2400"/>
              <a:t>日常の様々な場面で活用されています。</a:t>
            </a:r>
            <a:endParaRPr lang="en-US" altLang="ja-JP" sz="2400"/>
          </a:p>
        </p:txBody>
      </p:sp>
      <p:sp>
        <p:nvSpPr>
          <p:cNvPr id="8" name="スライド番号プレースホルダー 7">
            <a:extLst>
              <a:ext uri="{FF2B5EF4-FFF2-40B4-BE49-F238E27FC236}">
                <a16:creationId xmlns:a16="http://schemas.microsoft.com/office/drawing/2014/main" id="{99C8A38D-6B59-6A51-34FB-3213BB532217}"/>
              </a:ext>
            </a:extLst>
          </p:cNvPr>
          <p:cNvSpPr>
            <a:spLocks noGrp="1"/>
          </p:cNvSpPr>
          <p:nvPr>
            <p:ph type="sldNum" sz="quarter" idx="12"/>
          </p:nvPr>
        </p:nvSpPr>
        <p:spPr/>
        <p:txBody>
          <a:bodyPr/>
          <a:lstStyle/>
          <a:p>
            <a:fld id="{89264E58-B371-4318-9C3B-31A6ECB8ED06}" type="slidenum">
              <a:rPr kumimoji="1" lang="ja-JP" altLang="en-US" smtClean="0"/>
              <a:t>4</a:t>
            </a:fld>
            <a:endParaRPr kumimoji="1" lang="ja-JP" altLang="en-US"/>
          </a:p>
        </p:txBody>
      </p:sp>
      <p:pic>
        <p:nvPicPr>
          <p:cNvPr id="1026" name="Picture 2" descr="先端技術を駆使した｢スマート農業｣で、 農林水産省が描く農業の未来 | GEMBA - パナソニック コネクト さん">
            <a:extLst>
              <a:ext uri="{FF2B5EF4-FFF2-40B4-BE49-F238E27FC236}">
                <a16:creationId xmlns:a16="http://schemas.microsoft.com/office/drawing/2014/main" id="{1AC3AFD1-E26B-DBB4-9989-06C68EC530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866" y="2682669"/>
            <a:ext cx="3563781" cy="23715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日本の水産業の現状と海外先進事例の分析 | イーソリューションズ株式会社 さん">
            <a:extLst>
              <a:ext uri="{FF2B5EF4-FFF2-40B4-BE49-F238E27FC236}">
                <a16:creationId xmlns:a16="http://schemas.microsoft.com/office/drawing/2014/main" id="{B59B4FFE-1F35-FFD8-FE58-6C773594F3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4109" y="2682669"/>
            <a:ext cx="3563781" cy="237153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ホームメイト】「生活インフラ」ってどういう意味？ さん">
            <a:extLst>
              <a:ext uri="{FF2B5EF4-FFF2-40B4-BE49-F238E27FC236}">
                <a16:creationId xmlns:a16="http://schemas.microsoft.com/office/drawing/2014/main" id="{AC85D4DB-4A10-4B9A-1B55-95C70BE630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5352" y="2682669"/>
            <a:ext cx="3563781" cy="2371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1616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1">
            <a:extLst>
              <a:ext uri="{FF2B5EF4-FFF2-40B4-BE49-F238E27FC236}">
                <a16:creationId xmlns:a16="http://schemas.microsoft.com/office/drawing/2014/main" id="{FAF75F79-2F60-82BE-45B2-5AAF85F060FA}"/>
              </a:ext>
            </a:extLst>
          </p:cNvPr>
          <p:cNvSpPr txBox="1">
            <a:spLocks/>
          </p:cNvSpPr>
          <p:nvPr/>
        </p:nvSpPr>
        <p:spPr>
          <a:xfrm>
            <a:off x="6223776" y="2410229"/>
            <a:ext cx="5735053" cy="3016663"/>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lnSpc>
                <a:spcPct val="100000"/>
              </a:lnSpc>
            </a:pPr>
            <a:endParaRPr lang="en-US" altLang="ja-JP" sz="5400"/>
          </a:p>
        </p:txBody>
      </p:sp>
      <p:sp>
        <p:nvSpPr>
          <p:cNvPr id="9" name="タイトル 1">
            <a:extLst>
              <a:ext uri="{FF2B5EF4-FFF2-40B4-BE49-F238E27FC236}">
                <a16:creationId xmlns:a16="http://schemas.microsoft.com/office/drawing/2014/main" id="{87C4B2BA-8F4B-48B5-55D2-53DE2397D188}"/>
              </a:ext>
            </a:extLst>
          </p:cNvPr>
          <p:cNvSpPr txBox="1">
            <a:spLocks/>
          </p:cNvSpPr>
          <p:nvPr/>
        </p:nvSpPr>
        <p:spPr>
          <a:xfrm>
            <a:off x="229650" y="2410229"/>
            <a:ext cx="5735053" cy="3016663"/>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lnSpc>
                <a:spcPct val="100000"/>
              </a:lnSpc>
            </a:pPr>
            <a:endParaRPr lang="en-US" altLang="ja-JP" sz="5400"/>
          </a:p>
        </p:txBody>
      </p:sp>
      <p:sp>
        <p:nvSpPr>
          <p:cNvPr id="4" name="楕円 3">
            <a:extLst>
              <a:ext uri="{FF2B5EF4-FFF2-40B4-BE49-F238E27FC236}">
                <a16:creationId xmlns:a16="http://schemas.microsoft.com/office/drawing/2014/main" id="{FC47EB10-061E-AF8C-FB04-BDC60C9FEF77}"/>
              </a:ext>
            </a:extLst>
          </p:cNvPr>
          <p:cNvSpPr/>
          <p:nvPr/>
        </p:nvSpPr>
        <p:spPr>
          <a:xfrm>
            <a:off x="7263828" y="1233433"/>
            <a:ext cx="1047965" cy="1047965"/>
          </a:xfrm>
          <a:prstGeom prst="ellipse">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E5D00554-B37C-251B-1525-E8E5A9E8A019}"/>
              </a:ext>
            </a:extLst>
          </p:cNvPr>
          <p:cNvSpPr txBox="1">
            <a:spLocks/>
          </p:cNvSpPr>
          <p:nvPr/>
        </p:nvSpPr>
        <p:spPr>
          <a:xfrm>
            <a:off x="360947" y="1098527"/>
            <a:ext cx="11470106" cy="1114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lnSpc>
                <a:spcPct val="150000"/>
              </a:lnSpc>
            </a:pPr>
            <a:r>
              <a:rPr lang="ja-JP" altLang="en-US" sz="2400"/>
              <a:t>私たちは、</a:t>
            </a:r>
            <a:r>
              <a:rPr lang="en-US" altLang="ja-JP" sz="2400"/>
              <a:t>Deep Learning </a:t>
            </a:r>
            <a:r>
              <a:rPr lang="ja-JP" altLang="en-US" sz="2400"/>
              <a:t>の活用先として、　</a:t>
            </a:r>
            <a:r>
              <a:rPr lang="ja-JP" altLang="en-US" sz="4000">
                <a:solidFill>
                  <a:schemeClr val="bg1"/>
                </a:solidFill>
              </a:rPr>
              <a:t>塩</a:t>
            </a:r>
            <a:r>
              <a:rPr lang="ja-JP" altLang="en-US" sz="4000"/>
              <a:t>　</a:t>
            </a:r>
            <a:r>
              <a:rPr lang="ja-JP" altLang="en-US" sz="2400"/>
              <a:t>に着目しました。</a:t>
            </a:r>
            <a:endParaRPr lang="en-US" altLang="ja-JP" sz="2400"/>
          </a:p>
        </p:txBody>
      </p:sp>
      <p:sp>
        <p:nvSpPr>
          <p:cNvPr id="2" name="タイトル 1">
            <a:extLst>
              <a:ext uri="{FF2B5EF4-FFF2-40B4-BE49-F238E27FC236}">
                <a16:creationId xmlns:a16="http://schemas.microsoft.com/office/drawing/2014/main" id="{1F512B99-03D3-8D75-1034-E94D75A65A64}"/>
              </a:ext>
            </a:extLst>
          </p:cNvPr>
          <p:cNvSpPr txBox="1">
            <a:spLocks/>
          </p:cNvSpPr>
          <p:nvPr/>
        </p:nvSpPr>
        <p:spPr>
          <a:xfrm>
            <a:off x="0" y="1"/>
            <a:ext cx="12192000" cy="1114424"/>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lnSpc>
                <a:spcPct val="100000"/>
              </a:lnSpc>
            </a:pPr>
            <a:r>
              <a:rPr lang="ja-JP" altLang="en-US" sz="2400"/>
              <a:t>①　作品を作った理由</a:t>
            </a:r>
            <a:r>
              <a:rPr lang="ja-JP" altLang="en-US" sz="4000"/>
              <a:t>　食卓に </a:t>
            </a:r>
            <a:r>
              <a:rPr lang="en-US" altLang="ja-JP" sz="4000"/>
              <a:t>Deep Learning </a:t>
            </a:r>
            <a:r>
              <a:rPr lang="ja-JP" altLang="en-US" sz="4000"/>
              <a:t>を</a:t>
            </a:r>
            <a:endParaRPr lang="en-US" altLang="ja-JP" sz="5400"/>
          </a:p>
        </p:txBody>
      </p:sp>
      <p:sp>
        <p:nvSpPr>
          <p:cNvPr id="8" name="スライド番号プレースホルダー 7">
            <a:extLst>
              <a:ext uri="{FF2B5EF4-FFF2-40B4-BE49-F238E27FC236}">
                <a16:creationId xmlns:a16="http://schemas.microsoft.com/office/drawing/2014/main" id="{99C8A38D-6B59-6A51-34FB-3213BB532217}"/>
              </a:ext>
            </a:extLst>
          </p:cNvPr>
          <p:cNvSpPr>
            <a:spLocks noGrp="1"/>
          </p:cNvSpPr>
          <p:nvPr>
            <p:ph type="sldNum" sz="quarter" idx="12"/>
          </p:nvPr>
        </p:nvSpPr>
        <p:spPr/>
        <p:txBody>
          <a:bodyPr/>
          <a:lstStyle/>
          <a:p>
            <a:fld id="{89264E58-B371-4318-9C3B-31A6ECB8ED06}" type="slidenum">
              <a:rPr kumimoji="1" lang="ja-JP" altLang="en-US" smtClean="0"/>
              <a:t>5</a:t>
            </a:fld>
            <a:endParaRPr kumimoji="1" lang="ja-JP" altLang="en-US"/>
          </a:p>
        </p:txBody>
      </p:sp>
      <p:sp>
        <p:nvSpPr>
          <p:cNvPr id="3" name="タイトル 1">
            <a:extLst>
              <a:ext uri="{FF2B5EF4-FFF2-40B4-BE49-F238E27FC236}">
                <a16:creationId xmlns:a16="http://schemas.microsoft.com/office/drawing/2014/main" id="{B9A64819-2A02-D6B7-D354-6335B067F11F}"/>
              </a:ext>
            </a:extLst>
          </p:cNvPr>
          <p:cNvSpPr txBox="1">
            <a:spLocks/>
          </p:cNvSpPr>
          <p:nvPr/>
        </p:nvSpPr>
        <p:spPr>
          <a:xfrm>
            <a:off x="360947" y="5496335"/>
            <a:ext cx="11470106" cy="12513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lnSpc>
                <a:spcPct val="150000"/>
              </a:lnSpc>
            </a:pPr>
            <a:r>
              <a:rPr lang="ja-JP" altLang="en-US" sz="2400"/>
              <a:t>「食卓に</a:t>
            </a:r>
            <a:r>
              <a:rPr lang="en-US" altLang="ja-JP" sz="2400"/>
              <a:t>Deep Learning</a:t>
            </a:r>
            <a:r>
              <a:rPr lang="ja-JP" altLang="en-US" sz="2400"/>
              <a:t>を」。</a:t>
            </a:r>
            <a:endParaRPr lang="en-US" altLang="ja-JP" sz="2400"/>
          </a:p>
          <a:p>
            <a:pPr algn="ctr">
              <a:lnSpc>
                <a:spcPct val="150000"/>
              </a:lnSpc>
            </a:pPr>
            <a:r>
              <a:rPr lang="ja-JP" altLang="en-US" sz="2400"/>
              <a:t>まずはその食卓を支える塩づくりに </a:t>
            </a:r>
            <a:r>
              <a:rPr lang="en-US" altLang="ja-JP" sz="2400"/>
              <a:t>Deep Learning </a:t>
            </a:r>
            <a:r>
              <a:rPr lang="ja-JP" altLang="en-US" sz="2400"/>
              <a:t>を活用します。</a:t>
            </a:r>
            <a:endParaRPr lang="en-US" altLang="ja-JP" sz="2400"/>
          </a:p>
        </p:txBody>
      </p:sp>
      <p:pic>
        <p:nvPicPr>
          <p:cNvPr id="2050" name="Picture 2" descr="世界各国の塩の需給（2021年）">
            <a:extLst>
              <a:ext uri="{FF2B5EF4-FFF2-40B4-BE49-F238E27FC236}">
                <a16:creationId xmlns:a16="http://schemas.microsoft.com/office/drawing/2014/main" id="{D896228A-8EB3-F6B8-A9B5-C7688B154F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76" y="2602077"/>
            <a:ext cx="3012820" cy="2244923"/>
          </a:xfrm>
          <a:prstGeom prst="rect">
            <a:avLst/>
          </a:prstGeom>
          <a:noFill/>
          <a:extLst>
            <a:ext uri="{909E8E84-426E-40DD-AFC4-6F175D3DCCD1}">
              <a14:hiddenFill xmlns:a14="http://schemas.microsoft.com/office/drawing/2010/main">
                <a:solidFill>
                  <a:srgbClr val="FFFFFF"/>
                </a:solidFill>
              </a14:hiddenFill>
            </a:ext>
          </a:extLst>
        </p:spPr>
      </p:pic>
      <p:sp>
        <p:nvSpPr>
          <p:cNvPr id="6" name="タイトル 1">
            <a:extLst>
              <a:ext uri="{FF2B5EF4-FFF2-40B4-BE49-F238E27FC236}">
                <a16:creationId xmlns:a16="http://schemas.microsoft.com/office/drawing/2014/main" id="{35954610-3EE6-603A-2F50-CFECDFC77CC3}"/>
              </a:ext>
            </a:extLst>
          </p:cNvPr>
          <p:cNvSpPr txBox="1">
            <a:spLocks/>
          </p:cNvSpPr>
          <p:nvPr/>
        </p:nvSpPr>
        <p:spPr>
          <a:xfrm>
            <a:off x="0" y="4652584"/>
            <a:ext cx="6223776" cy="7488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lnSpc>
                <a:spcPct val="150000"/>
              </a:lnSpc>
            </a:pPr>
            <a:r>
              <a:rPr lang="ja-JP" altLang="en-US" sz="2000"/>
              <a:t>世界の塩の生産量は、約</a:t>
            </a:r>
            <a:r>
              <a:rPr lang="en-US" altLang="ja-JP" sz="2800"/>
              <a:t>2</a:t>
            </a:r>
            <a:r>
              <a:rPr lang="ja-JP" altLang="en-US" sz="2800"/>
              <a:t>億</a:t>
            </a:r>
            <a:r>
              <a:rPr lang="en-US" altLang="ja-JP" sz="2800"/>
              <a:t>8000</a:t>
            </a:r>
            <a:r>
              <a:rPr lang="ja-JP" altLang="en-US" sz="2800"/>
              <a:t>万</a:t>
            </a:r>
            <a:r>
              <a:rPr lang="ja-JP" altLang="en-US" sz="2000"/>
              <a:t>トン</a:t>
            </a:r>
            <a:r>
              <a:rPr lang="en-US" altLang="ja-JP" sz="2000"/>
              <a:t>(2021)</a:t>
            </a:r>
          </a:p>
        </p:txBody>
      </p:sp>
      <p:pic>
        <p:nvPicPr>
          <p:cNvPr id="2052" name="Picture 4" descr="種類いろいろ！「味噌汁」に合うおすすめ具材をご紹介 | クラシル さん">
            <a:extLst>
              <a:ext uri="{FF2B5EF4-FFF2-40B4-BE49-F238E27FC236}">
                <a16:creationId xmlns:a16="http://schemas.microsoft.com/office/drawing/2014/main" id="{B0250B08-EDD5-E2E3-B575-B2F41F299F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0436" y="3177531"/>
            <a:ext cx="2277013" cy="127512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食卓の写真素材 [33339700] - PIXTA さん">
            <a:extLst>
              <a:ext uri="{FF2B5EF4-FFF2-40B4-BE49-F238E27FC236}">
                <a16:creationId xmlns:a16="http://schemas.microsoft.com/office/drawing/2014/main" id="{6E72CA4A-098D-1B2A-0DB2-1A107ECD28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15107" y="2988940"/>
            <a:ext cx="2123633" cy="1503246"/>
          </a:xfrm>
          <a:prstGeom prst="rect">
            <a:avLst/>
          </a:prstGeom>
          <a:noFill/>
          <a:extLst>
            <a:ext uri="{909E8E84-426E-40DD-AFC4-6F175D3DCCD1}">
              <a14:hiddenFill xmlns:a14="http://schemas.microsoft.com/office/drawing/2010/main">
                <a:solidFill>
                  <a:srgbClr val="FFFFFF"/>
                </a:solidFill>
              </a14:hiddenFill>
            </a:ext>
          </a:extLst>
        </p:spPr>
      </p:pic>
      <p:sp>
        <p:nvSpPr>
          <p:cNvPr id="7" name="タイトル 1">
            <a:extLst>
              <a:ext uri="{FF2B5EF4-FFF2-40B4-BE49-F238E27FC236}">
                <a16:creationId xmlns:a16="http://schemas.microsoft.com/office/drawing/2014/main" id="{6C1FAD12-798B-51A8-0E3A-41EA1DE2ED63}"/>
              </a:ext>
            </a:extLst>
          </p:cNvPr>
          <p:cNvSpPr txBox="1">
            <a:spLocks/>
          </p:cNvSpPr>
          <p:nvPr/>
        </p:nvSpPr>
        <p:spPr>
          <a:xfrm>
            <a:off x="5923044" y="4652584"/>
            <a:ext cx="6223776" cy="7488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lnSpc>
                <a:spcPct val="150000"/>
              </a:lnSpc>
            </a:pPr>
            <a:r>
              <a:rPr lang="ja-JP" altLang="en-US" sz="2000"/>
              <a:t>ほとんどすべての料理に塩が使われている</a:t>
            </a:r>
            <a:endParaRPr lang="en-US" altLang="ja-JP" sz="2000"/>
          </a:p>
        </p:txBody>
      </p:sp>
    </p:spTree>
    <p:extLst>
      <p:ext uri="{BB962C8B-B14F-4D97-AF65-F5344CB8AC3E}">
        <p14:creationId xmlns:p14="http://schemas.microsoft.com/office/powerpoint/2010/main" val="2509015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矢印: 右 17">
            <a:extLst>
              <a:ext uri="{FF2B5EF4-FFF2-40B4-BE49-F238E27FC236}">
                <a16:creationId xmlns:a16="http://schemas.microsoft.com/office/drawing/2014/main" id="{70664CD0-41CB-02E3-2586-920E0474AD71}"/>
              </a:ext>
            </a:extLst>
          </p:cNvPr>
          <p:cNvSpPr/>
          <p:nvPr/>
        </p:nvSpPr>
        <p:spPr>
          <a:xfrm>
            <a:off x="8946060" y="2972682"/>
            <a:ext cx="2006524" cy="1366214"/>
          </a:xfrm>
          <a:prstGeom prst="rightArrow">
            <a:avLst>
              <a:gd name="adj1" fmla="val 50000"/>
              <a:gd name="adj2" fmla="val 29096"/>
            </a:avLst>
          </a:prstGeom>
          <a:noFill/>
          <a:ln w="28575">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a:solidFill>
                  <a:schemeClr val="tx1"/>
                </a:solidFill>
              </a:rPr>
              <a:t>異物除去</a:t>
            </a:r>
            <a:endParaRPr lang="en-US" altLang="ja-JP" sz="1600">
              <a:solidFill>
                <a:schemeClr val="tx1"/>
              </a:solidFill>
            </a:endParaRPr>
          </a:p>
          <a:p>
            <a:pPr algn="ctr"/>
            <a:r>
              <a:rPr kumimoji="1" lang="ja-JP" altLang="en-US" sz="1600">
                <a:solidFill>
                  <a:schemeClr val="tx1"/>
                </a:solidFill>
              </a:rPr>
              <a:t>パッケージング</a:t>
            </a:r>
          </a:p>
        </p:txBody>
      </p:sp>
      <p:sp>
        <p:nvSpPr>
          <p:cNvPr id="2" name="タイトル 1">
            <a:extLst>
              <a:ext uri="{FF2B5EF4-FFF2-40B4-BE49-F238E27FC236}">
                <a16:creationId xmlns:a16="http://schemas.microsoft.com/office/drawing/2014/main" id="{1F512B99-03D3-8D75-1034-E94D75A65A64}"/>
              </a:ext>
            </a:extLst>
          </p:cNvPr>
          <p:cNvSpPr txBox="1">
            <a:spLocks/>
          </p:cNvSpPr>
          <p:nvPr/>
        </p:nvSpPr>
        <p:spPr>
          <a:xfrm>
            <a:off x="0" y="1"/>
            <a:ext cx="12192000" cy="1114424"/>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lnSpc>
                <a:spcPct val="100000"/>
              </a:lnSpc>
            </a:pPr>
            <a:r>
              <a:rPr lang="ja-JP" altLang="en-US" sz="2400"/>
              <a:t>①　作品を作った理由</a:t>
            </a:r>
            <a:r>
              <a:rPr lang="ja-JP" altLang="en-US" sz="4000"/>
              <a:t>　沖縄の塩づくりについて</a:t>
            </a:r>
            <a:endParaRPr lang="en-US" altLang="ja-JP" sz="5400"/>
          </a:p>
        </p:txBody>
      </p:sp>
      <p:sp>
        <p:nvSpPr>
          <p:cNvPr id="5" name="タイトル 1">
            <a:extLst>
              <a:ext uri="{FF2B5EF4-FFF2-40B4-BE49-F238E27FC236}">
                <a16:creationId xmlns:a16="http://schemas.microsoft.com/office/drawing/2014/main" id="{E5D00554-B37C-251B-1525-E8E5A9E8A019}"/>
              </a:ext>
            </a:extLst>
          </p:cNvPr>
          <p:cNvSpPr txBox="1">
            <a:spLocks/>
          </p:cNvSpPr>
          <p:nvPr/>
        </p:nvSpPr>
        <p:spPr>
          <a:xfrm>
            <a:off x="360947" y="1175388"/>
            <a:ext cx="11470106" cy="12613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lnSpc>
                <a:spcPct val="150000"/>
              </a:lnSpc>
            </a:pPr>
            <a:r>
              <a:rPr lang="ja-JP" altLang="en-US" sz="2400"/>
              <a:t>一般的な製塩は、</a:t>
            </a:r>
            <a:r>
              <a:rPr lang="ja-JP" altLang="en-US" sz="2400">
                <a:solidFill>
                  <a:srgbClr val="FF0000"/>
                </a:solidFill>
              </a:rPr>
              <a:t>①海水濃縮（採かん）</a:t>
            </a:r>
            <a:r>
              <a:rPr lang="ja-JP" altLang="en-US" sz="2400"/>
              <a:t>と、</a:t>
            </a:r>
            <a:r>
              <a:rPr lang="ja-JP" altLang="en-US" sz="2400">
                <a:solidFill>
                  <a:srgbClr val="FF0000"/>
                </a:solidFill>
              </a:rPr>
              <a:t>②塩の採取（煎ごう）</a:t>
            </a:r>
            <a:endParaRPr lang="en-US" altLang="ja-JP" sz="2400">
              <a:solidFill>
                <a:srgbClr val="FF0000"/>
              </a:solidFill>
            </a:endParaRPr>
          </a:p>
          <a:p>
            <a:pPr algn="ctr">
              <a:lnSpc>
                <a:spcPct val="150000"/>
              </a:lnSpc>
            </a:pPr>
            <a:r>
              <a:rPr lang="ja-JP" altLang="en-US" sz="2400"/>
              <a:t>の</a:t>
            </a:r>
            <a:r>
              <a:rPr lang="en-US" altLang="ja-JP" sz="2400"/>
              <a:t>2</a:t>
            </a:r>
            <a:r>
              <a:rPr lang="ja-JP" altLang="en-US" sz="2400"/>
              <a:t>つの工程に分かれます。</a:t>
            </a:r>
            <a:endParaRPr lang="en-US" altLang="ja-JP" sz="2400"/>
          </a:p>
        </p:txBody>
      </p:sp>
      <p:grpSp>
        <p:nvGrpSpPr>
          <p:cNvPr id="15" name="グループ化 14">
            <a:extLst>
              <a:ext uri="{FF2B5EF4-FFF2-40B4-BE49-F238E27FC236}">
                <a16:creationId xmlns:a16="http://schemas.microsoft.com/office/drawing/2014/main" id="{38CAFB32-1F7E-5F13-42C9-5F5837B9E38F}"/>
              </a:ext>
            </a:extLst>
          </p:cNvPr>
          <p:cNvGrpSpPr/>
          <p:nvPr/>
        </p:nvGrpSpPr>
        <p:grpSpPr>
          <a:xfrm>
            <a:off x="200445" y="2537177"/>
            <a:ext cx="9265938" cy="2249891"/>
            <a:chOff x="161262" y="2166191"/>
            <a:chExt cx="11669791" cy="2833577"/>
          </a:xfrm>
        </p:grpSpPr>
        <p:sp>
          <p:nvSpPr>
            <p:cNvPr id="7" name="タイトル 1">
              <a:extLst>
                <a:ext uri="{FF2B5EF4-FFF2-40B4-BE49-F238E27FC236}">
                  <a16:creationId xmlns:a16="http://schemas.microsoft.com/office/drawing/2014/main" id="{F7A4DDAE-814A-9F03-A6BD-8A7217E3B993}"/>
                </a:ext>
              </a:extLst>
            </p:cNvPr>
            <p:cNvSpPr txBox="1">
              <a:spLocks/>
            </p:cNvSpPr>
            <p:nvPr/>
          </p:nvSpPr>
          <p:spPr>
            <a:xfrm>
              <a:off x="360948" y="2927017"/>
              <a:ext cx="11470105" cy="1003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50000"/>
                </a:lnSpc>
              </a:pPr>
              <a:endParaRPr lang="en-US" altLang="ja-JP" sz="2400"/>
            </a:p>
          </p:txBody>
        </p:sp>
        <p:sp>
          <p:nvSpPr>
            <p:cNvPr id="9" name="楕円 8">
              <a:extLst>
                <a:ext uri="{FF2B5EF4-FFF2-40B4-BE49-F238E27FC236}">
                  <a16:creationId xmlns:a16="http://schemas.microsoft.com/office/drawing/2014/main" id="{2F88C582-3FE2-A324-B230-A233BC6541EE}"/>
                </a:ext>
              </a:extLst>
            </p:cNvPr>
            <p:cNvSpPr/>
            <p:nvPr/>
          </p:nvSpPr>
          <p:spPr>
            <a:xfrm>
              <a:off x="161262" y="2182140"/>
              <a:ext cx="2817628" cy="2817628"/>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200"/>
                <a:t>海水</a:t>
              </a:r>
              <a:endParaRPr kumimoji="1" lang="en-US" altLang="ja-JP" sz="3200"/>
            </a:p>
            <a:p>
              <a:pPr algn="ctr"/>
              <a:endParaRPr lang="en-US" altLang="ja-JP"/>
            </a:p>
            <a:p>
              <a:pPr algn="ctr"/>
              <a:r>
                <a:rPr lang="ja-JP" altLang="en-US" sz="2000"/>
                <a:t>塩分濃度</a:t>
              </a:r>
              <a:endParaRPr lang="en-US" altLang="ja-JP" sz="2000"/>
            </a:p>
            <a:p>
              <a:pPr algn="ctr"/>
              <a:r>
                <a:rPr lang="ja-JP" altLang="en-US" sz="2800"/>
                <a:t>約</a:t>
              </a:r>
              <a:r>
                <a:rPr lang="en-US" altLang="ja-JP" sz="2800"/>
                <a:t>3%</a:t>
              </a:r>
              <a:endParaRPr kumimoji="1" lang="ja-JP" altLang="en-US" sz="4400"/>
            </a:p>
          </p:txBody>
        </p:sp>
        <p:sp>
          <p:nvSpPr>
            <p:cNvPr id="10" name="楕円 9">
              <a:extLst>
                <a:ext uri="{FF2B5EF4-FFF2-40B4-BE49-F238E27FC236}">
                  <a16:creationId xmlns:a16="http://schemas.microsoft.com/office/drawing/2014/main" id="{D17AFBC4-4083-A894-9016-90F97CDF10EB}"/>
                </a:ext>
              </a:extLst>
            </p:cNvPr>
            <p:cNvSpPr/>
            <p:nvPr/>
          </p:nvSpPr>
          <p:spPr>
            <a:xfrm>
              <a:off x="4348717" y="2182140"/>
              <a:ext cx="2817628" cy="2817628"/>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200"/>
                <a:t>かん</a:t>
              </a:r>
              <a:r>
                <a:rPr kumimoji="1" lang="ja-JP" altLang="en-US" sz="3200"/>
                <a:t>水</a:t>
              </a:r>
              <a:endParaRPr kumimoji="1" lang="en-US" altLang="ja-JP" sz="3200"/>
            </a:p>
            <a:p>
              <a:pPr algn="ctr"/>
              <a:endParaRPr lang="en-US" altLang="ja-JP"/>
            </a:p>
            <a:p>
              <a:pPr algn="ctr"/>
              <a:r>
                <a:rPr lang="ja-JP" altLang="en-US" sz="2000"/>
                <a:t>塩分濃度</a:t>
              </a:r>
              <a:endParaRPr lang="en-US" altLang="ja-JP" sz="2000"/>
            </a:p>
            <a:p>
              <a:pPr algn="ctr"/>
              <a:r>
                <a:rPr lang="ja-JP" altLang="en-US" sz="2800"/>
                <a:t>約</a:t>
              </a:r>
              <a:r>
                <a:rPr lang="en-US" altLang="ja-JP" sz="2800"/>
                <a:t>15%</a:t>
              </a:r>
              <a:endParaRPr kumimoji="1" lang="ja-JP" altLang="en-US" sz="4400"/>
            </a:p>
          </p:txBody>
        </p:sp>
        <p:sp>
          <p:nvSpPr>
            <p:cNvPr id="11" name="楕円 10">
              <a:extLst>
                <a:ext uri="{FF2B5EF4-FFF2-40B4-BE49-F238E27FC236}">
                  <a16:creationId xmlns:a16="http://schemas.microsoft.com/office/drawing/2014/main" id="{769A1EAE-8A03-6C47-7F18-828103A0009E}"/>
                </a:ext>
              </a:extLst>
            </p:cNvPr>
            <p:cNvSpPr/>
            <p:nvPr/>
          </p:nvSpPr>
          <p:spPr>
            <a:xfrm>
              <a:off x="8536172" y="2166191"/>
              <a:ext cx="2817628" cy="2817628"/>
            </a:xfrm>
            <a:prstGeom prst="ellipse">
              <a:avLst/>
            </a:prstGeom>
            <a:solidFill>
              <a:schemeClr val="bg1"/>
            </a:solidFill>
            <a:ln w="190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600">
                  <a:solidFill>
                    <a:schemeClr val="accent5">
                      <a:lumMod val="60000"/>
                      <a:lumOff val="40000"/>
                    </a:schemeClr>
                  </a:solidFill>
                </a:rPr>
                <a:t>塩</a:t>
              </a:r>
              <a:endParaRPr kumimoji="1" lang="en-US" altLang="ja-JP" sz="3600">
                <a:solidFill>
                  <a:schemeClr val="accent5">
                    <a:lumMod val="60000"/>
                    <a:lumOff val="40000"/>
                  </a:schemeClr>
                </a:solidFill>
              </a:endParaRPr>
            </a:p>
          </p:txBody>
        </p:sp>
        <p:sp>
          <p:nvSpPr>
            <p:cNvPr id="12" name="矢印: 右 11">
              <a:extLst>
                <a:ext uri="{FF2B5EF4-FFF2-40B4-BE49-F238E27FC236}">
                  <a16:creationId xmlns:a16="http://schemas.microsoft.com/office/drawing/2014/main" id="{1FD6839B-B4B6-69BC-2404-8B9206BB25D5}"/>
                </a:ext>
              </a:extLst>
            </p:cNvPr>
            <p:cNvSpPr/>
            <p:nvPr/>
          </p:nvSpPr>
          <p:spPr>
            <a:xfrm>
              <a:off x="2893830" y="3080590"/>
              <a:ext cx="1454888" cy="1020726"/>
            </a:xfrm>
            <a:prstGeom prst="rightArrow">
              <a:avLst/>
            </a:prstGeom>
            <a:gradFill>
              <a:gsLst>
                <a:gs pos="18000">
                  <a:schemeClr val="accent5">
                    <a:lumMod val="75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t>採かん</a:t>
              </a:r>
            </a:p>
          </p:txBody>
        </p:sp>
        <p:sp>
          <p:nvSpPr>
            <p:cNvPr id="13" name="矢印: 右 12">
              <a:extLst>
                <a:ext uri="{FF2B5EF4-FFF2-40B4-BE49-F238E27FC236}">
                  <a16:creationId xmlns:a16="http://schemas.microsoft.com/office/drawing/2014/main" id="{11A0A16C-EEF1-8CD4-32D5-AFA1FAE5F662}"/>
                </a:ext>
              </a:extLst>
            </p:cNvPr>
            <p:cNvSpPr/>
            <p:nvPr/>
          </p:nvSpPr>
          <p:spPr>
            <a:xfrm>
              <a:off x="7081283" y="3064642"/>
              <a:ext cx="1454888" cy="1020726"/>
            </a:xfrm>
            <a:prstGeom prst="rightArrow">
              <a:avLst/>
            </a:prstGeom>
            <a:gradFill>
              <a:gsLst>
                <a:gs pos="25000">
                  <a:schemeClr val="accent5">
                    <a:lumMod val="60000"/>
                    <a:lumOff val="40000"/>
                  </a:schemeClr>
                </a:gs>
                <a:gs pos="83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t>煎ごう</a:t>
              </a:r>
            </a:p>
          </p:txBody>
        </p:sp>
      </p:grpSp>
      <p:pic>
        <p:nvPicPr>
          <p:cNvPr id="17" name="グラフィックス 16" descr="トラック 単色塗りつぶし">
            <a:extLst>
              <a:ext uri="{FF2B5EF4-FFF2-40B4-BE49-F238E27FC236}">
                <a16:creationId xmlns:a16="http://schemas.microsoft.com/office/drawing/2014/main" id="{2E4F420E-5369-E23B-24F9-4A25BFA520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52584" y="3333981"/>
            <a:ext cx="1049867" cy="1049867"/>
          </a:xfrm>
          <a:prstGeom prst="rect">
            <a:avLst/>
          </a:prstGeom>
        </p:spPr>
      </p:pic>
      <p:sp>
        <p:nvSpPr>
          <p:cNvPr id="20" name="テキスト ボックス 19">
            <a:extLst>
              <a:ext uri="{FF2B5EF4-FFF2-40B4-BE49-F238E27FC236}">
                <a16:creationId xmlns:a16="http://schemas.microsoft.com/office/drawing/2014/main" id="{049400D7-761E-E2C7-B6BA-600EB7198733}"/>
              </a:ext>
            </a:extLst>
          </p:cNvPr>
          <p:cNvSpPr txBox="1"/>
          <p:nvPr/>
        </p:nvSpPr>
        <p:spPr>
          <a:xfrm>
            <a:off x="11092279" y="3170527"/>
            <a:ext cx="646331" cy="369332"/>
          </a:xfrm>
          <a:prstGeom prst="rect">
            <a:avLst/>
          </a:prstGeom>
          <a:noFill/>
        </p:spPr>
        <p:txBody>
          <a:bodyPr wrap="none" rtlCol="0">
            <a:spAutoFit/>
          </a:bodyPr>
          <a:lstStyle/>
          <a:p>
            <a:r>
              <a:rPr kumimoji="1" lang="ja-JP" altLang="en-US"/>
              <a:t>出荷</a:t>
            </a:r>
          </a:p>
        </p:txBody>
      </p:sp>
      <p:sp>
        <p:nvSpPr>
          <p:cNvPr id="4" name="タイトル 1">
            <a:extLst>
              <a:ext uri="{FF2B5EF4-FFF2-40B4-BE49-F238E27FC236}">
                <a16:creationId xmlns:a16="http://schemas.microsoft.com/office/drawing/2014/main" id="{7BB1D4C1-09D4-7FA0-94D5-C7E93F84BE7B}"/>
              </a:ext>
            </a:extLst>
          </p:cNvPr>
          <p:cNvSpPr txBox="1">
            <a:spLocks/>
          </p:cNvSpPr>
          <p:nvPr/>
        </p:nvSpPr>
        <p:spPr>
          <a:xfrm>
            <a:off x="360947" y="4696653"/>
            <a:ext cx="11470106" cy="20168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lnSpc>
                <a:spcPct val="150000"/>
              </a:lnSpc>
            </a:pPr>
            <a:r>
              <a:rPr lang="ja-JP" altLang="en-US" sz="2400"/>
              <a:t>沖縄には約</a:t>
            </a:r>
            <a:r>
              <a:rPr lang="en-US" altLang="ja-JP" sz="2800"/>
              <a:t>30</a:t>
            </a:r>
            <a:r>
              <a:rPr lang="ja-JP" altLang="en-US" sz="2400"/>
              <a:t>か所の製塩所があり、</a:t>
            </a:r>
            <a:endParaRPr lang="en-US" altLang="ja-JP" sz="2400"/>
          </a:p>
          <a:p>
            <a:pPr algn="ctr">
              <a:lnSpc>
                <a:spcPct val="150000"/>
              </a:lnSpc>
            </a:pPr>
            <a:r>
              <a:rPr lang="ja-JP" altLang="en-US" sz="2400"/>
              <a:t>四方を海とサンゴ礁に囲われているという地理的特性を生かして、</a:t>
            </a:r>
            <a:endParaRPr lang="en-US" altLang="ja-JP" sz="2400"/>
          </a:p>
          <a:p>
            <a:pPr algn="ctr">
              <a:lnSpc>
                <a:spcPct val="150000"/>
              </a:lnSpc>
            </a:pPr>
            <a:r>
              <a:rPr lang="ja-JP" altLang="en-US" sz="2400">
                <a:solidFill>
                  <a:srgbClr val="FF0000"/>
                </a:solidFill>
              </a:rPr>
              <a:t>自然の力を活用した、伝統的な塩づくり</a:t>
            </a:r>
            <a:r>
              <a:rPr lang="ja-JP" altLang="en-US" sz="2400"/>
              <a:t>が盛んにおこなわれています。</a:t>
            </a:r>
            <a:endParaRPr lang="en-US" altLang="ja-JP" sz="2400"/>
          </a:p>
        </p:txBody>
      </p:sp>
      <p:sp>
        <p:nvSpPr>
          <p:cNvPr id="8" name="スライド番号プレースホルダー 7">
            <a:extLst>
              <a:ext uri="{FF2B5EF4-FFF2-40B4-BE49-F238E27FC236}">
                <a16:creationId xmlns:a16="http://schemas.microsoft.com/office/drawing/2014/main" id="{99C8A38D-6B59-6A51-34FB-3213BB532217}"/>
              </a:ext>
            </a:extLst>
          </p:cNvPr>
          <p:cNvSpPr>
            <a:spLocks noGrp="1"/>
          </p:cNvSpPr>
          <p:nvPr>
            <p:ph type="sldNum" sz="quarter" idx="12"/>
          </p:nvPr>
        </p:nvSpPr>
        <p:spPr/>
        <p:txBody>
          <a:bodyPr/>
          <a:lstStyle/>
          <a:p>
            <a:fld id="{89264E58-B371-4318-9C3B-31A6ECB8ED06}" type="slidenum">
              <a:rPr kumimoji="1" lang="ja-JP" altLang="en-US" smtClean="0"/>
              <a:t>6</a:t>
            </a:fld>
            <a:endParaRPr kumimoji="1" lang="ja-JP" altLang="en-US"/>
          </a:p>
        </p:txBody>
      </p:sp>
    </p:spTree>
    <p:extLst>
      <p:ext uri="{BB962C8B-B14F-4D97-AF65-F5344CB8AC3E}">
        <p14:creationId xmlns:p14="http://schemas.microsoft.com/office/powerpoint/2010/main" val="179323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FB572F4E-DFA2-D4BB-9FBD-AC605DD49477}"/>
              </a:ext>
            </a:extLst>
          </p:cNvPr>
          <p:cNvSpPr/>
          <p:nvPr/>
        </p:nvSpPr>
        <p:spPr>
          <a:xfrm>
            <a:off x="7020570" y="2416741"/>
            <a:ext cx="3151737" cy="2370261"/>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lnSpc>
                <a:spcPct val="150000"/>
              </a:lnSpc>
            </a:pPr>
            <a:r>
              <a:rPr lang="ja-JP" altLang="en-US" sz="2000">
                <a:solidFill>
                  <a:schemeClr val="tx1"/>
                </a:solidFill>
              </a:rPr>
              <a:t>平窯式</a:t>
            </a:r>
            <a:endParaRPr kumimoji="1" lang="ja-JP" altLang="en-US" sz="2000">
              <a:solidFill>
                <a:schemeClr val="tx1"/>
              </a:solidFill>
            </a:endParaRPr>
          </a:p>
        </p:txBody>
      </p:sp>
      <p:sp>
        <p:nvSpPr>
          <p:cNvPr id="21" name="正方形/長方形 20">
            <a:extLst>
              <a:ext uri="{FF2B5EF4-FFF2-40B4-BE49-F238E27FC236}">
                <a16:creationId xmlns:a16="http://schemas.microsoft.com/office/drawing/2014/main" id="{D19C6A2F-85BC-8A2F-0ECF-FBFA8CFAA2D9}"/>
              </a:ext>
            </a:extLst>
          </p:cNvPr>
          <p:cNvSpPr/>
          <p:nvPr/>
        </p:nvSpPr>
        <p:spPr>
          <a:xfrm>
            <a:off x="782181" y="2414742"/>
            <a:ext cx="5601916" cy="2370261"/>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lnSpc>
                <a:spcPct val="150000"/>
              </a:lnSpc>
            </a:pPr>
            <a:r>
              <a:rPr kumimoji="1" lang="ja-JP" altLang="en-US" sz="2000">
                <a:solidFill>
                  <a:schemeClr val="tx1"/>
                </a:solidFill>
              </a:rPr>
              <a:t>流下式塩田</a:t>
            </a:r>
          </a:p>
        </p:txBody>
      </p:sp>
      <p:sp>
        <p:nvSpPr>
          <p:cNvPr id="2" name="タイトル 1">
            <a:extLst>
              <a:ext uri="{FF2B5EF4-FFF2-40B4-BE49-F238E27FC236}">
                <a16:creationId xmlns:a16="http://schemas.microsoft.com/office/drawing/2014/main" id="{1F512B99-03D3-8D75-1034-E94D75A65A64}"/>
              </a:ext>
            </a:extLst>
          </p:cNvPr>
          <p:cNvSpPr txBox="1">
            <a:spLocks/>
          </p:cNvSpPr>
          <p:nvPr/>
        </p:nvSpPr>
        <p:spPr>
          <a:xfrm>
            <a:off x="0" y="1"/>
            <a:ext cx="12192000" cy="1114424"/>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a:t>①　作品を作った理由</a:t>
            </a:r>
            <a:r>
              <a:rPr lang="ja-JP" altLang="en-US" sz="4000"/>
              <a:t>　伝統的な製塩手法</a:t>
            </a:r>
            <a:endParaRPr lang="en-US" altLang="ja-JP" sz="5400"/>
          </a:p>
        </p:txBody>
      </p:sp>
      <p:sp>
        <p:nvSpPr>
          <p:cNvPr id="5" name="タイトル 1">
            <a:extLst>
              <a:ext uri="{FF2B5EF4-FFF2-40B4-BE49-F238E27FC236}">
                <a16:creationId xmlns:a16="http://schemas.microsoft.com/office/drawing/2014/main" id="{E5D00554-B37C-251B-1525-E8E5A9E8A019}"/>
              </a:ext>
            </a:extLst>
          </p:cNvPr>
          <p:cNvSpPr txBox="1">
            <a:spLocks/>
          </p:cNvSpPr>
          <p:nvPr/>
        </p:nvSpPr>
        <p:spPr>
          <a:xfrm>
            <a:off x="360947" y="1133624"/>
            <a:ext cx="11470106" cy="126137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lnSpc>
                <a:spcPct val="150000"/>
              </a:lnSpc>
            </a:pPr>
            <a:r>
              <a:rPr lang="ja-JP" altLang="en-US" sz="2400"/>
              <a:t>太陽と自然の風の力を用いて海水を濃縮し、平窯でじっくりと煮詰めて塩を採取します。</a:t>
            </a:r>
            <a:endParaRPr lang="en-US" altLang="ja-JP" sz="2400"/>
          </a:p>
          <a:p>
            <a:pPr algn="ctr">
              <a:lnSpc>
                <a:spcPct val="150000"/>
              </a:lnSpc>
            </a:pPr>
            <a:r>
              <a:rPr lang="ja-JP" altLang="en-US" sz="2400"/>
              <a:t>この製法により、</a:t>
            </a:r>
            <a:r>
              <a:rPr lang="ja-JP" altLang="en-US" sz="2400">
                <a:solidFill>
                  <a:srgbClr val="FF0000"/>
                </a:solidFill>
              </a:rPr>
              <a:t>ミネラル分を多く含む上質な塩</a:t>
            </a:r>
            <a:r>
              <a:rPr lang="ja-JP" altLang="en-US" sz="2400"/>
              <a:t>を作ることができます。</a:t>
            </a:r>
            <a:endParaRPr lang="en-US" altLang="ja-JP" sz="2400"/>
          </a:p>
        </p:txBody>
      </p:sp>
      <p:grpSp>
        <p:nvGrpSpPr>
          <p:cNvPr id="4" name="グループ化 3">
            <a:extLst>
              <a:ext uri="{FF2B5EF4-FFF2-40B4-BE49-F238E27FC236}">
                <a16:creationId xmlns:a16="http://schemas.microsoft.com/office/drawing/2014/main" id="{6B4CE1DC-89D7-CA65-E374-6D1E1D17EBE8}"/>
              </a:ext>
            </a:extLst>
          </p:cNvPr>
          <p:cNvGrpSpPr/>
          <p:nvPr/>
        </p:nvGrpSpPr>
        <p:grpSpPr>
          <a:xfrm>
            <a:off x="2636273" y="4957270"/>
            <a:ext cx="8892185" cy="1695173"/>
            <a:chOff x="159348" y="2558547"/>
            <a:chExt cx="11802006" cy="2249891"/>
          </a:xfrm>
        </p:grpSpPr>
        <p:sp>
          <p:nvSpPr>
            <p:cNvPr id="18" name="矢印: 右 17">
              <a:extLst>
                <a:ext uri="{FF2B5EF4-FFF2-40B4-BE49-F238E27FC236}">
                  <a16:creationId xmlns:a16="http://schemas.microsoft.com/office/drawing/2014/main" id="{70664CD0-41CB-02E3-2586-920E0474AD71}"/>
                </a:ext>
              </a:extLst>
            </p:cNvPr>
            <p:cNvSpPr/>
            <p:nvPr/>
          </p:nvSpPr>
          <p:spPr>
            <a:xfrm>
              <a:off x="8904963" y="2994053"/>
              <a:ext cx="2006524" cy="1366214"/>
            </a:xfrm>
            <a:prstGeom prst="rightArrow">
              <a:avLst>
                <a:gd name="adj1" fmla="val 50000"/>
                <a:gd name="adj2" fmla="val 29096"/>
              </a:avLst>
            </a:prstGeom>
            <a:noFill/>
            <a:ln w="28575">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異物除去</a:t>
              </a:r>
              <a:endParaRPr lang="en-US" altLang="ja-JP" sz="1200">
                <a:solidFill>
                  <a:schemeClr val="tx1"/>
                </a:solidFill>
              </a:endParaRPr>
            </a:p>
            <a:p>
              <a:pPr algn="ctr"/>
              <a:r>
                <a:rPr kumimoji="1" lang="ja-JP" altLang="en-US" sz="1200">
                  <a:solidFill>
                    <a:schemeClr val="tx1"/>
                  </a:solidFill>
                </a:rPr>
                <a:t>パッケージング</a:t>
              </a:r>
            </a:p>
          </p:txBody>
        </p:sp>
        <p:grpSp>
          <p:nvGrpSpPr>
            <p:cNvPr id="15" name="グループ化 14">
              <a:extLst>
                <a:ext uri="{FF2B5EF4-FFF2-40B4-BE49-F238E27FC236}">
                  <a16:creationId xmlns:a16="http://schemas.microsoft.com/office/drawing/2014/main" id="{38CAFB32-1F7E-5F13-42C9-5F5837B9E38F}"/>
                </a:ext>
              </a:extLst>
            </p:cNvPr>
            <p:cNvGrpSpPr/>
            <p:nvPr/>
          </p:nvGrpSpPr>
          <p:grpSpPr>
            <a:xfrm>
              <a:off x="159348" y="2558547"/>
              <a:ext cx="9265938" cy="2249891"/>
              <a:chOff x="161262" y="2166191"/>
              <a:chExt cx="11669791" cy="2833577"/>
            </a:xfrm>
          </p:grpSpPr>
          <p:sp>
            <p:nvSpPr>
              <p:cNvPr id="7" name="タイトル 1">
                <a:extLst>
                  <a:ext uri="{FF2B5EF4-FFF2-40B4-BE49-F238E27FC236}">
                    <a16:creationId xmlns:a16="http://schemas.microsoft.com/office/drawing/2014/main" id="{F7A4DDAE-814A-9F03-A6BD-8A7217E3B993}"/>
                  </a:ext>
                </a:extLst>
              </p:cNvPr>
              <p:cNvSpPr txBox="1">
                <a:spLocks/>
              </p:cNvSpPr>
              <p:nvPr/>
            </p:nvSpPr>
            <p:spPr>
              <a:xfrm>
                <a:off x="360948" y="2927017"/>
                <a:ext cx="11470105" cy="1003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50000"/>
                  </a:lnSpc>
                </a:pPr>
                <a:endParaRPr lang="en-US" altLang="ja-JP" sz="2400"/>
              </a:p>
            </p:txBody>
          </p:sp>
          <p:sp>
            <p:nvSpPr>
              <p:cNvPr id="9" name="楕円 8">
                <a:extLst>
                  <a:ext uri="{FF2B5EF4-FFF2-40B4-BE49-F238E27FC236}">
                    <a16:creationId xmlns:a16="http://schemas.microsoft.com/office/drawing/2014/main" id="{2F88C582-3FE2-A324-B230-A233BC6541EE}"/>
                  </a:ext>
                </a:extLst>
              </p:cNvPr>
              <p:cNvSpPr/>
              <p:nvPr/>
            </p:nvSpPr>
            <p:spPr>
              <a:xfrm>
                <a:off x="161262" y="2182140"/>
                <a:ext cx="2817628" cy="2817628"/>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a:t>海水</a:t>
                </a:r>
                <a:endParaRPr kumimoji="1" lang="en-US" altLang="ja-JP" sz="2400"/>
              </a:p>
              <a:p>
                <a:pPr algn="ctr"/>
                <a:endParaRPr lang="en-US" altLang="ja-JP" sz="1400"/>
              </a:p>
              <a:p>
                <a:pPr algn="ctr"/>
                <a:r>
                  <a:rPr lang="ja-JP" altLang="en-US" sz="1600"/>
                  <a:t>塩分濃度</a:t>
                </a:r>
                <a:endParaRPr lang="en-US" altLang="ja-JP" sz="1600"/>
              </a:p>
              <a:p>
                <a:pPr algn="ctr"/>
                <a:r>
                  <a:rPr lang="ja-JP" altLang="en-US" sz="2000"/>
                  <a:t>約</a:t>
                </a:r>
                <a:r>
                  <a:rPr lang="en-US" altLang="ja-JP" sz="2000"/>
                  <a:t>3%</a:t>
                </a:r>
                <a:endParaRPr kumimoji="1" lang="ja-JP" altLang="en-US" sz="3600"/>
              </a:p>
            </p:txBody>
          </p:sp>
          <p:sp>
            <p:nvSpPr>
              <p:cNvPr id="10" name="楕円 9">
                <a:extLst>
                  <a:ext uri="{FF2B5EF4-FFF2-40B4-BE49-F238E27FC236}">
                    <a16:creationId xmlns:a16="http://schemas.microsoft.com/office/drawing/2014/main" id="{D17AFBC4-4083-A894-9016-90F97CDF10EB}"/>
                  </a:ext>
                </a:extLst>
              </p:cNvPr>
              <p:cNvSpPr/>
              <p:nvPr/>
            </p:nvSpPr>
            <p:spPr>
              <a:xfrm>
                <a:off x="4348717" y="2182140"/>
                <a:ext cx="2817628" cy="2817628"/>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a:t>かん</a:t>
                </a:r>
                <a:r>
                  <a:rPr kumimoji="1" lang="ja-JP" altLang="en-US" sz="2400"/>
                  <a:t>水</a:t>
                </a:r>
                <a:endParaRPr kumimoji="1" lang="en-US" altLang="ja-JP" sz="2400"/>
              </a:p>
              <a:p>
                <a:pPr algn="ctr"/>
                <a:endParaRPr lang="en-US" altLang="ja-JP" sz="1400"/>
              </a:p>
              <a:p>
                <a:pPr algn="ctr"/>
                <a:r>
                  <a:rPr lang="ja-JP" altLang="en-US" sz="1600"/>
                  <a:t>塩分濃度</a:t>
                </a:r>
                <a:endParaRPr lang="en-US" altLang="ja-JP" sz="1600"/>
              </a:p>
              <a:p>
                <a:pPr algn="ctr"/>
                <a:r>
                  <a:rPr lang="ja-JP" altLang="en-US" sz="2000"/>
                  <a:t>約</a:t>
                </a:r>
                <a:r>
                  <a:rPr lang="en-US" altLang="ja-JP" sz="2000"/>
                  <a:t>15%</a:t>
                </a:r>
                <a:endParaRPr kumimoji="1" lang="ja-JP" altLang="en-US" sz="3600"/>
              </a:p>
            </p:txBody>
          </p:sp>
          <p:sp>
            <p:nvSpPr>
              <p:cNvPr id="11" name="楕円 10">
                <a:extLst>
                  <a:ext uri="{FF2B5EF4-FFF2-40B4-BE49-F238E27FC236}">
                    <a16:creationId xmlns:a16="http://schemas.microsoft.com/office/drawing/2014/main" id="{769A1EAE-8A03-6C47-7F18-828103A0009E}"/>
                  </a:ext>
                </a:extLst>
              </p:cNvPr>
              <p:cNvSpPr/>
              <p:nvPr/>
            </p:nvSpPr>
            <p:spPr>
              <a:xfrm>
                <a:off x="8536172" y="2166191"/>
                <a:ext cx="2817628" cy="2817628"/>
              </a:xfrm>
              <a:prstGeom prst="ellipse">
                <a:avLst/>
              </a:prstGeom>
              <a:solidFill>
                <a:schemeClr val="bg1"/>
              </a:solidFill>
              <a:ln w="190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600">
                    <a:solidFill>
                      <a:schemeClr val="accent5">
                        <a:lumMod val="60000"/>
                        <a:lumOff val="40000"/>
                      </a:schemeClr>
                    </a:solidFill>
                  </a:rPr>
                  <a:t>塩</a:t>
                </a:r>
                <a:endParaRPr kumimoji="1" lang="en-US" altLang="ja-JP" sz="3600">
                  <a:solidFill>
                    <a:schemeClr val="accent5">
                      <a:lumMod val="60000"/>
                      <a:lumOff val="40000"/>
                    </a:schemeClr>
                  </a:solidFill>
                </a:endParaRPr>
              </a:p>
            </p:txBody>
          </p:sp>
          <p:sp>
            <p:nvSpPr>
              <p:cNvPr id="12" name="矢印: 右 11">
                <a:extLst>
                  <a:ext uri="{FF2B5EF4-FFF2-40B4-BE49-F238E27FC236}">
                    <a16:creationId xmlns:a16="http://schemas.microsoft.com/office/drawing/2014/main" id="{1FD6839B-B4B6-69BC-2404-8B9206BB25D5}"/>
                  </a:ext>
                </a:extLst>
              </p:cNvPr>
              <p:cNvSpPr/>
              <p:nvPr/>
            </p:nvSpPr>
            <p:spPr>
              <a:xfrm>
                <a:off x="2893830" y="3080590"/>
                <a:ext cx="1454888" cy="1020726"/>
              </a:xfrm>
              <a:prstGeom prst="rightArrow">
                <a:avLst/>
              </a:prstGeom>
              <a:gradFill>
                <a:gsLst>
                  <a:gs pos="18000">
                    <a:schemeClr val="accent5">
                      <a:lumMod val="75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t>採かん</a:t>
                </a:r>
              </a:p>
            </p:txBody>
          </p:sp>
          <p:sp>
            <p:nvSpPr>
              <p:cNvPr id="13" name="矢印: 右 12">
                <a:extLst>
                  <a:ext uri="{FF2B5EF4-FFF2-40B4-BE49-F238E27FC236}">
                    <a16:creationId xmlns:a16="http://schemas.microsoft.com/office/drawing/2014/main" id="{11A0A16C-EEF1-8CD4-32D5-AFA1FAE5F662}"/>
                  </a:ext>
                </a:extLst>
              </p:cNvPr>
              <p:cNvSpPr/>
              <p:nvPr/>
            </p:nvSpPr>
            <p:spPr>
              <a:xfrm>
                <a:off x="7081283" y="3064642"/>
                <a:ext cx="1454888" cy="1020726"/>
              </a:xfrm>
              <a:prstGeom prst="rightArrow">
                <a:avLst/>
              </a:prstGeom>
              <a:gradFill>
                <a:gsLst>
                  <a:gs pos="25000">
                    <a:schemeClr val="accent5">
                      <a:lumMod val="60000"/>
                      <a:lumOff val="40000"/>
                    </a:schemeClr>
                  </a:gs>
                  <a:gs pos="83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t>煎ごう</a:t>
                </a:r>
              </a:p>
            </p:txBody>
          </p:sp>
        </p:grpSp>
        <p:pic>
          <p:nvPicPr>
            <p:cNvPr id="17" name="グラフィックス 16" descr="トラック 単色塗りつぶし">
              <a:extLst>
                <a:ext uri="{FF2B5EF4-FFF2-40B4-BE49-F238E27FC236}">
                  <a16:creationId xmlns:a16="http://schemas.microsoft.com/office/drawing/2014/main" id="{2E4F420E-5369-E23B-24F9-4A25BFA5203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11487" y="3355352"/>
              <a:ext cx="1049867" cy="1049867"/>
            </a:xfrm>
            <a:prstGeom prst="rect">
              <a:avLst/>
            </a:prstGeom>
          </p:spPr>
        </p:pic>
        <p:sp>
          <p:nvSpPr>
            <p:cNvPr id="20" name="テキスト ボックス 19">
              <a:extLst>
                <a:ext uri="{FF2B5EF4-FFF2-40B4-BE49-F238E27FC236}">
                  <a16:creationId xmlns:a16="http://schemas.microsoft.com/office/drawing/2014/main" id="{049400D7-761E-E2C7-B6BA-600EB7198733}"/>
                </a:ext>
              </a:extLst>
            </p:cNvPr>
            <p:cNvSpPr txBox="1"/>
            <p:nvPr/>
          </p:nvSpPr>
          <p:spPr>
            <a:xfrm>
              <a:off x="11051182" y="3191898"/>
              <a:ext cx="646331" cy="369332"/>
            </a:xfrm>
            <a:prstGeom prst="rect">
              <a:avLst/>
            </a:prstGeom>
            <a:noFill/>
          </p:spPr>
          <p:txBody>
            <a:bodyPr wrap="none" rtlCol="0">
              <a:spAutoFit/>
            </a:bodyPr>
            <a:lstStyle/>
            <a:p>
              <a:r>
                <a:rPr kumimoji="1" lang="ja-JP" altLang="en-US"/>
                <a:t>出荷</a:t>
              </a:r>
            </a:p>
          </p:txBody>
        </p:sp>
      </p:grpSp>
      <p:pic>
        <p:nvPicPr>
          <p:cNvPr id="8" name="図 7" descr="ダイアグラム, 概略図&#10;&#10;自動的に生成された説明">
            <a:extLst>
              <a:ext uri="{FF2B5EF4-FFF2-40B4-BE49-F238E27FC236}">
                <a16:creationId xmlns:a16="http://schemas.microsoft.com/office/drawing/2014/main" id="{01D8CF8D-2091-3A49-5B50-E7AE0A0D50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9483" y="3051740"/>
            <a:ext cx="2608511" cy="1484304"/>
          </a:xfrm>
          <a:prstGeom prst="rect">
            <a:avLst/>
          </a:prstGeom>
        </p:spPr>
      </p:pic>
      <p:pic>
        <p:nvPicPr>
          <p:cNvPr id="19" name="Picture 4" descr="挑戦者インタビュー01_前編】太陽と風の力を使った、昔ながらの塩づくり。浜比嘉島で始めた高江洲優さんの挑戦。 – しまみらいBridge さん">
            <a:extLst>
              <a:ext uri="{FF2B5EF4-FFF2-40B4-BE49-F238E27FC236}">
                <a16:creationId xmlns:a16="http://schemas.microsoft.com/office/drawing/2014/main" id="{B0683A60-ACE8-4671-1B70-533B06CAD6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6325" y="2989576"/>
            <a:ext cx="2336618" cy="15549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C85245F7-1E2B-26D9-AA6A-5C181A20F8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74409" y="2977971"/>
            <a:ext cx="2644058" cy="1583880"/>
          </a:xfrm>
          <a:prstGeom prst="rect">
            <a:avLst/>
          </a:prstGeom>
          <a:noFill/>
          <a:extLst>
            <a:ext uri="{909E8E84-426E-40DD-AFC4-6F175D3DCCD1}">
              <a14:hiddenFill xmlns:a14="http://schemas.microsoft.com/office/drawing/2010/main">
                <a:solidFill>
                  <a:srgbClr val="FFFFFF"/>
                </a:solidFill>
              </a14:hiddenFill>
            </a:ext>
          </a:extLst>
        </p:spPr>
      </p:pic>
      <p:sp>
        <p:nvSpPr>
          <p:cNvPr id="23" name="二等辺三角形 22">
            <a:extLst>
              <a:ext uri="{FF2B5EF4-FFF2-40B4-BE49-F238E27FC236}">
                <a16:creationId xmlns:a16="http://schemas.microsoft.com/office/drawing/2014/main" id="{9599AF22-0712-0AB9-8845-486333D30C08}"/>
              </a:ext>
            </a:extLst>
          </p:cNvPr>
          <p:cNvSpPr/>
          <p:nvPr/>
        </p:nvSpPr>
        <p:spPr>
          <a:xfrm rot="10800000">
            <a:off x="4384156" y="4663073"/>
            <a:ext cx="312001" cy="1026406"/>
          </a:xfrm>
          <a:prstGeom prst="triangle">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23">
            <a:extLst>
              <a:ext uri="{FF2B5EF4-FFF2-40B4-BE49-F238E27FC236}">
                <a16:creationId xmlns:a16="http://schemas.microsoft.com/office/drawing/2014/main" id="{94945FEF-1A39-B6EF-04B8-643C6F03C3A3}"/>
              </a:ext>
            </a:extLst>
          </p:cNvPr>
          <p:cNvSpPr/>
          <p:nvPr/>
        </p:nvSpPr>
        <p:spPr>
          <a:xfrm rot="10800000">
            <a:off x="7116261" y="4688879"/>
            <a:ext cx="312001" cy="1000601"/>
          </a:xfrm>
          <a:prstGeom prst="triangle">
            <a:avLst>
              <a:gd name="adj" fmla="val 59879"/>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スライド番号プレースホルダー 13">
            <a:extLst>
              <a:ext uri="{FF2B5EF4-FFF2-40B4-BE49-F238E27FC236}">
                <a16:creationId xmlns:a16="http://schemas.microsoft.com/office/drawing/2014/main" id="{DE7899B9-B7A4-ABD8-D9C8-D22B8688D6A8}"/>
              </a:ext>
            </a:extLst>
          </p:cNvPr>
          <p:cNvSpPr>
            <a:spLocks noGrp="1"/>
          </p:cNvSpPr>
          <p:nvPr>
            <p:ph type="sldNum" sz="quarter" idx="12"/>
          </p:nvPr>
        </p:nvSpPr>
        <p:spPr/>
        <p:txBody>
          <a:bodyPr/>
          <a:lstStyle/>
          <a:p>
            <a:fld id="{89264E58-B371-4318-9C3B-31A6ECB8ED06}" type="slidenum">
              <a:rPr kumimoji="1" lang="ja-JP" altLang="en-US" smtClean="0"/>
              <a:t>7</a:t>
            </a:fld>
            <a:endParaRPr kumimoji="1" lang="ja-JP" altLang="en-US"/>
          </a:p>
        </p:txBody>
      </p:sp>
    </p:spTree>
    <p:extLst>
      <p:ext uri="{BB962C8B-B14F-4D97-AF65-F5344CB8AC3E}">
        <p14:creationId xmlns:p14="http://schemas.microsoft.com/office/powerpoint/2010/main" val="131478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512B99-03D3-8D75-1034-E94D75A65A64}"/>
              </a:ext>
            </a:extLst>
          </p:cNvPr>
          <p:cNvSpPr txBox="1">
            <a:spLocks/>
          </p:cNvSpPr>
          <p:nvPr/>
        </p:nvSpPr>
        <p:spPr>
          <a:xfrm>
            <a:off x="0" y="1"/>
            <a:ext cx="12192000" cy="1114424"/>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a:t>①　作品を作った理由</a:t>
            </a:r>
            <a:r>
              <a:rPr lang="ja-JP" altLang="en-US" sz="4000"/>
              <a:t>　沖縄の製塩所の課題</a:t>
            </a:r>
            <a:endParaRPr lang="en-US" altLang="ja-JP" sz="2400"/>
          </a:p>
        </p:txBody>
      </p:sp>
      <p:sp>
        <p:nvSpPr>
          <p:cNvPr id="5" name="タイトル 1">
            <a:extLst>
              <a:ext uri="{FF2B5EF4-FFF2-40B4-BE49-F238E27FC236}">
                <a16:creationId xmlns:a16="http://schemas.microsoft.com/office/drawing/2014/main" id="{E5D00554-B37C-251B-1525-E8E5A9E8A019}"/>
              </a:ext>
            </a:extLst>
          </p:cNvPr>
          <p:cNvSpPr txBox="1">
            <a:spLocks/>
          </p:cNvSpPr>
          <p:nvPr/>
        </p:nvSpPr>
        <p:spPr>
          <a:xfrm>
            <a:off x="360947" y="1114427"/>
            <a:ext cx="11470106" cy="7721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50000"/>
              </a:lnSpc>
            </a:pPr>
            <a:r>
              <a:rPr lang="ja-JP" altLang="en-US" sz="2400"/>
              <a:t>しかし、沖縄の製塩所は次の問題を抱えています。</a:t>
            </a:r>
            <a:endParaRPr lang="en-US" altLang="ja-JP" sz="2400"/>
          </a:p>
        </p:txBody>
      </p:sp>
      <p:sp>
        <p:nvSpPr>
          <p:cNvPr id="9" name="タイトル 1">
            <a:extLst>
              <a:ext uri="{FF2B5EF4-FFF2-40B4-BE49-F238E27FC236}">
                <a16:creationId xmlns:a16="http://schemas.microsoft.com/office/drawing/2014/main" id="{08164F1B-14B0-7553-E4BC-404F51766614}"/>
              </a:ext>
            </a:extLst>
          </p:cNvPr>
          <p:cNvSpPr txBox="1">
            <a:spLocks/>
          </p:cNvSpPr>
          <p:nvPr/>
        </p:nvSpPr>
        <p:spPr>
          <a:xfrm>
            <a:off x="681457" y="1916925"/>
            <a:ext cx="5135079" cy="2797213"/>
          </a:xfrm>
          <a:prstGeom prst="rect">
            <a:avLst/>
          </a:prstGeom>
          <a:solidFill>
            <a:schemeClr val="accent4">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50000"/>
              </a:lnSpc>
            </a:pPr>
            <a:r>
              <a:rPr lang="ja-JP" altLang="en-US" sz="2000" b="1"/>
              <a:t>１．塩の大量・安定生産が難しい</a:t>
            </a:r>
            <a:endParaRPr lang="en-US" altLang="ja-JP" sz="2000" b="1"/>
          </a:p>
          <a:p>
            <a:pPr>
              <a:lnSpc>
                <a:spcPct val="150000"/>
              </a:lnSpc>
            </a:pPr>
            <a:endParaRPr lang="en-US" altLang="ja-JP" sz="2000" b="1"/>
          </a:p>
          <a:p>
            <a:pPr>
              <a:lnSpc>
                <a:spcPct val="150000"/>
              </a:lnSpc>
            </a:pPr>
            <a:r>
              <a:rPr lang="ja-JP" altLang="en-US" sz="1800"/>
              <a:t>海水を濃縮するプロセスは自然の力を使うので、時間がかかり、天候の影響を大きく受ける。年間の海水濃縮設備の稼働日数は約</a:t>
            </a:r>
            <a:r>
              <a:rPr lang="en-US" altLang="ja-JP" sz="2600"/>
              <a:t>100</a:t>
            </a:r>
            <a:r>
              <a:rPr lang="ja-JP" altLang="en-US" sz="1800"/>
              <a:t>日ほど。</a:t>
            </a:r>
            <a:endParaRPr lang="en-US" altLang="ja-JP" sz="2400"/>
          </a:p>
        </p:txBody>
      </p:sp>
      <p:sp>
        <p:nvSpPr>
          <p:cNvPr id="4" name="タイトル 1">
            <a:extLst>
              <a:ext uri="{FF2B5EF4-FFF2-40B4-BE49-F238E27FC236}">
                <a16:creationId xmlns:a16="http://schemas.microsoft.com/office/drawing/2014/main" id="{0B0CD81B-1B9B-D40E-F848-FB2600D8B61D}"/>
              </a:ext>
            </a:extLst>
          </p:cNvPr>
          <p:cNvSpPr txBox="1">
            <a:spLocks/>
          </p:cNvSpPr>
          <p:nvPr/>
        </p:nvSpPr>
        <p:spPr>
          <a:xfrm>
            <a:off x="6348252" y="1916925"/>
            <a:ext cx="5135079" cy="2797213"/>
          </a:xfrm>
          <a:prstGeom prst="rect">
            <a:avLst/>
          </a:prstGeom>
          <a:solidFill>
            <a:schemeClr val="accent6">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50000"/>
              </a:lnSpc>
            </a:pPr>
            <a:r>
              <a:rPr lang="ja-JP" altLang="en-US" sz="2200" b="1"/>
              <a:t>２．塩から不純物を取り除く工程に、高い集中力と技術力を必要とする</a:t>
            </a:r>
            <a:endParaRPr lang="en-US" altLang="ja-JP" sz="1900" b="1"/>
          </a:p>
          <a:p>
            <a:pPr>
              <a:lnSpc>
                <a:spcPct val="150000"/>
              </a:lnSpc>
            </a:pPr>
            <a:endParaRPr lang="en-US" altLang="ja-JP" sz="1800"/>
          </a:p>
          <a:p>
            <a:pPr>
              <a:lnSpc>
                <a:spcPct val="150000"/>
              </a:lnSpc>
            </a:pPr>
            <a:r>
              <a:rPr lang="en-US" altLang="ja-JP" sz="2600"/>
              <a:t>10</a:t>
            </a:r>
            <a:r>
              <a:rPr lang="ja-JP" altLang="en-US" sz="2600"/>
              <a:t> </a:t>
            </a:r>
            <a:r>
              <a:rPr lang="en-US" altLang="ja-JP" sz="1900"/>
              <a:t>kg</a:t>
            </a:r>
            <a:r>
              <a:rPr lang="ja-JP" altLang="en-US" sz="1900"/>
              <a:t>の塩から</a:t>
            </a:r>
            <a:r>
              <a:rPr lang="ja-JP" altLang="en-US" sz="2600"/>
              <a:t>４</a:t>
            </a:r>
            <a:r>
              <a:rPr lang="ja-JP" altLang="en-US" sz="1900"/>
              <a:t>人の作業員で不純物を取り除くのに、約</a:t>
            </a:r>
            <a:r>
              <a:rPr lang="ja-JP" altLang="en-US" sz="2600"/>
              <a:t>３</a:t>
            </a:r>
            <a:r>
              <a:rPr lang="ja-JP" altLang="en-US" sz="1900"/>
              <a:t>時間かかる。</a:t>
            </a:r>
            <a:endParaRPr lang="en-US" altLang="ja-JP" sz="1900"/>
          </a:p>
        </p:txBody>
      </p:sp>
      <p:grpSp>
        <p:nvGrpSpPr>
          <p:cNvPr id="7" name="グループ化 6">
            <a:extLst>
              <a:ext uri="{FF2B5EF4-FFF2-40B4-BE49-F238E27FC236}">
                <a16:creationId xmlns:a16="http://schemas.microsoft.com/office/drawing/2014/main" id="{1FC9C5EC-4283-4DB4-3684-0C17CC9FE07B}"/>
              </a:ext>
            </a:extLst>
          </p:cNvPr>
          <p:cNvGrpSpPr/>
          <p:nvPr/>
        </p:nvGrpSpPr>
        <p:grpSpPr>
          <a:xfrm>
            <a:off x="1649908" y="4973503"/>
            <a:ext cx="8892185" cy="1695173"/>
            <a:chOff x="159348" y="2558547"/>
            <a:chExt cx="11802006" cy="2249891"/>
          </a:xfrm>
        </p:grpSpPr>
        <p:sp>
          <p:nvSpPr>
            <p:cNvPr id="8" name="矢印: 右 7">
              <a:extLst>
                <a:ext uri="{FF2B5EF4-FFF2-40B4-BE49-F238E27FC236}">
                  <a16:creationId xmlns:a16="http://schemas.microsoft.com/office/drawing/2014/main" id="{BC79C397-4A36-E373-4E03-F51FF0AB9F8A}"/>
                </a:ext>
              </a:extLst>
            </p:cNvPr>
            <p:cNvSpPr/>
            <p:nvPr/>
          </p:nvSpPr>
          <p:spPr>
            <a:xfrm>
              <a:off x="8904963" y="2994053"/>
              <a:ext cx="2006524" cy="1366214"/>
            </a:xfrm>
            <a:prstGeom prst="rightArrow">
              <a:avLst>
                <a:gd name="adj1" fmla="val 50000"/>
                <a:gd name="adj2" fmla="val 29096"/>
              </a:avLst>
            </a:prstGeom>
            <a:noFill/>
            <a:ln w="28575">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200">
                  <a:solidFill>
                    <a:schemeClr val="tx1"/>
                  </a:solidFill>
                </a:rPr>
                <a:t>異物除去</a:t>
              </a:r>
              <a:endParaRPr lang="en-US" altLang="ja-JP" sz="1200">
                <a:solidFill>
                  <a:schemeClr val="tx1"/>
                </a:solidFill>
              </a:endParaRPr>
            </a:p>
            <a:p>
              <a:pPr algn="ctr"/>
              <a:r>
                <a:rPr kumimoji="1" lang="ja-JP" altLang="en-US" sz="1200">
                  <a:solidFill>
                    <a:schemeClr val="tx1"/>
                  </a:solidFill>
                </a:rPr>
                <a:t>パッケージング</a:t>
              </a:r>
            </a:p>
          </p:txBody>
        </p:sp>
        <p:grpSp>
          <p:nvGrpSpPr>
            <p:cNvPr id="11" name="グループ化 10">
              <a:extLst>
                <a:ext uri="{FF2B5EF4-FFF2-40B4-BE49-F238E27FC236}">
                  <a16:creationId xmlns:a16="http://schemas.microsoft.com/office/drawing/2014/main" id="{B116781D-07A7-4454-5F56-F7B63F6DC7EA}"/>
                </a:ext>
              </a:extLst>
            </p:cNvPr>
            <p:cNvGrpSpPr/>
            <p:nvPr/>
          </p:nvGrpSpPr>
          <p:grpSpPr>
            <a:xfrm>
              <a:off x="159348" y="2558547"/>
              <a:ext cx="9265938" cy="2249891"/>
              <a:chOff x="161262" y="2166191"/>
              <a:chExt cx="11669791" cy="2833577"/>
            </a:xfrm>
          </p:grpSpPr>
          <p:sp>
            <p:nvSpPr>
              <p:cNvPr id="15" name="タイトル 1">
                <a:extLst>
                  <a:ext uri="{FF2B5EF4-FFF2-40B4-BE49-F238E27FC236}">
                    <a16:creationId xmlns:a16="http://schemas.microsoft.com/office/drawing/2014/main" id="{3A1EA705-9905-3385-C958-C566F4519FC7}"/>
                  </a:ext>
                </a:extLst>
              </p:cNvPr>
              <p:cNvSpPr txBox="1">
                <a:spLocks/>
              </p:cNvSpPr>
              <p:nvPr/>
            </p:nvSpPr>
            <p:spPr>
              <a:xfrm>
                <a:off x="360948" y="2927017"/>
                <a:ext cx="11470105" cy="10039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nSpc>
                    <a:spcPct val="150000"/>
                  </a:lnSpc>
                </a:pPr>
                <a:endParaRPr lang="en-US" altLang="ja-JP" sz="2400"/>
              </a:p>
            </p:txBody>
          </p:sp>
          <p:sp>
            <p:nvSpPr>
              <p:cNvPr id="16" name="楕円 15">
                <a:extLst>
                  <a:ext uri="{FF2B5EF4-FFF2-40B4-BE49-F238E27FC236}">
                    <a16:creationId xmlns:a16="http://schemas.microsoft.com/office/drawing/2014/main" id="{0343AAE8-490E-2AFE-06BA-26554F3D77DE}"/>
                  </a:ext>
                </a:extLst>
              </p:cNvPr>
              <p:cNvSpPr/>
              <p:nvPr/>
            </p:nvSpPr>
            <p:spPr>
              <a:xfrm>
                <a:off x="161262" y="2182140"/>
                <a:ext cx="2817628" cy="2817628"/>
              </a:xfrm>
              <a:prstGeom prst="ellipse">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a:t>海水</a:t>
                </a:r>
                <a:endParaRPr kumimoji="1" lang="en-US" altLang="ja-JP" sz="2400"/>
              </a:p>
              <a:p>
                <a:pPr algn="ctr"/>
                <a:endParaRPr lang="en-US" altLang="ja-JP" sz="1400"/>
              </a:p>
              <a:p>
                <a:pPr algn="ctr"/>
                <a:r>
                  <a:rPr lang="ja-JP" altLang="en-US" sz="1600"/>
                  <a:t>塩分濃度</a:t>
                </a:r>
                <a:endParaRPr lang="en-US" altLang="ja-JP" sz="1600"/>
              </a:p>
              <a:p>
                <a:pPr algn="ctr"/>
                <a:r>
                  <a:rPr lang="ja-JP" altLang="en-US" sz="2000"/>
                  <a:t>約</a:t>
                </a:r>
                <a:r>
                  <a:rPr lang="en-US" altLang="ja-JP" sz="2000"/>
                  <a:t>3%</a:t>
                </a:r>
                <a:endParaRPr kumimoji="1" lang="ja-JP" altLang="en-US" sz="3600"/>
              </a:p>
            </p:txBody>
          </p:sp>
          <p:sp>
            <p:nvSpPr>
              <p:cNvPr id="17" name="楕円 16">
                <a:extLst>
                  <a:ext uri="{FF2B5EF4-FFF2-40B4-BE49-F238E27FC236}">
                    <a16:creationId xmlns:a16="http://schemas.microsoft.com/office/drawing/2014/main" id="{674F1203-E99C-7D7E-F56C-6DB0C4C5D514}"/>
                  </a:ext>
                </a:extLst>
              </p:cNvPr>
              <p:cNvSpPr/>
              <p:nvPr/>
            </p:nvSpPr>
            <p:spPr>
              <a:xfrm>
                <a:off x="4348717" y="2182140"/>
                <a:ext cx="2817628" cy="2817628"/>
              </a:xfrm>
              <a:prstGeom prst="ellipse">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a:t>かん</a:t>
                </a:r>
                <a:r>
                  <a:rPr kumimoji="1" lang="ja-JP" altLang="en-US" sz="2400"/>
                  <a:t>水</a:t>
                </a:r>
                <a:endParaRPr kumimoji="1" lang="en-US" altLang="ja-JP" sz="2400"/>
              </a:p>
              <a:p>
                <a:pPr algn="ctr"/>
                <a:endParaRPr lang="en-US" altLang="ja-JP" sz="1400"/>
              </a:p>
              <a:p>
                <a:pPr algn="ctr"/>
                <a:r>
                  <a:rPr lang="ja-JP" altLang="en-US" sz="1600"/>
                  <a:t>塩分濃度</a:t>
                </a:r>
                <a:endParaRPr lang="en-US" altLang="ja-JP" sz="1600"/>
              </a:p>
              <a:p>
                <a:pPr algn="ctr"/>
                <a:r>
                  <a:rPr lang="ja-JP" altLang="en-US" sz="2000"/>
                  <a:t>約</a:t>
                </a:r>
                <a:r>
                  <a:rPr lang="en-US" altLang="ja-JP" sz="2000"/>
                  <a:t>15%</a:t>
                </a:r>
                <a:endParaRPr kumimoji="1" lang="ja-JP" altLang="en-US" sz="3600"/>
              </a:p>
            </p:txBody>
          </p:sp>
          <p:sp>
            <p:nvSpPr>
              <p:cNvPr id="18" name="楕円 17">
                <a:extLst>
                  <a:ext uri="{FF2B5EF4-FFF2-40B4-BE49-F238E27FC236}">
                    <a16:creationId xmlns:a16="http://schemas.microsoft.com/office/drawing/2014/main" id="{1680FD2E-87B7-5428-F759-5FECC5F12367}"/>
                  </a:ext>
                </a:extLst>
              </p:cNvPr>
              <p:cNvSpPr/>
              <p:nvPr/>
            </p:nvSpPr>
            <p:spPr>
              <a:xfrm>
                <a:off x="8536173" y="2166191"/>
                <a:ext cx="2817627" cy="2817629"/>
              </a:xfrm>
              <a:prstGeom prst="ellipse">
                <a:avLst/>
              </a:prstGeom>
              <a:solidFill>
                <a:schemeClr val="bg1"/>
              </a:solidFill>
              <a:ln w="190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3600">
                    <a:solidFill>
                      <a:schemeClr val="accent5">
                        <a:lumMod val="60000"/>
                        <a:lumOff val="40000"/>
                      </a:schemeClr>
                    </a:solidFill>
                  </a:rPr>
                  <a:t>塩</a:t>
                </a:r>
                <a:endParaRPr kumimoji="1" lang="en-US" altLang="ja-JP" sz="3600">
                  <a:solidFill>
                    <a:schemeClr val="accent5">
                      <a:lumMod val="60000"/>
                      <a:lumOff val="40000"/>
                    </a:schemeClr>
                  </a:solidFill>
                </a:endParaRPr>
              </a:p>
            </p:txBody>
          </p:sp>
          <p:sp>
            <p:nvSpPr>
              <p:cNvPr id="19" name="矢印: 右 18">
                <a:extLst>
                  <a:ext uri="{FF2B5EF4-FFF2-40B4-BE49-F238E27FC236}">
                    <a16:creationId xmlns:a16="http://schemas.microsoft.com/office/drawing/2014/main" id="{94C8BB5A-B556-2FF6-3DEF-BC865E35ACA9}"/>
                  </a:ext>
                </a:extLst>
              </p:cNvPr>
              <p:cNvSpPr/>
              <p:nvPr/>
            </p:nvSpPr>
            <p:spPr>
              <a:xfrm>
                <a:off x="2893830" y="3080590"/>
                <a:ext cx="1454888" cy="1020726"/>
              </a:xfrm>
              <a:prstGeom prst="rightArrow">
                <a:avLst/>
              </a:prstGeom>
              <a:gradFill>
                <a:gsLst>
                  <a:gs pos="18000">
                    <a:schemeClr val="accent5">
                      <a:lumMod val="75000"/>
                    </a:schemeClr>
                  </a:gs>
                  <a:gs pos="100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t>採かん</a:t>
                </a:r>
              </a:p>
            </p:txBody>
          </p:sp>
          <p:sp>
            <p:nvSpPr>
              <p:cNvPr id="20" name="矢印: 右 19">
                <a:extLst>
                  <a:ext uri="{FF2B5EF4-FFF2-40B4-BE49-F238E27FC236}">
                    <a16:creationId xmlns:a16="http://schemas.microsoft.com/office/drawing/2014/main" id="{02F319F2-8C09-4349-9FBC-5BCD380EA614}"/>
                  </a:ext>
                </a:extLst>
              </p:cNvPr>
              <p:cNvSpPr/>
              <p:nvPr/>
            </p:nvSpPr>
            <p:spPr>
              <a:xfrm>
                <a:off x="7081283" y="3064642"/>
                <a:ext cx="1454888" cy="1020726"/>
              </a:xfrm>
              <a:prstGeom prst="rightArrow">
                <a:avLst/>
              </a:prstGeom>
              <a:gradFill>
                <a:gsLst>
                  <a:gs pos="25000">
                    <a:schemeClr val="accent5">
                      <a:lumMod val="60000"/>
                      <a:lumOff val="40000"/>
                    </a:schemeClr>
                  </a:gs>
                  <a:gs pos="83000">
                    <a:schemeClr val="accent1">
                      <a:lumMod val="30000"/>
                      <a:lumOff val="7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a:t>煎ごう</a:t>
                </a:r>
              </a:p>
            </p:txBody>
          </p:sp>
        </p:grpSp>
        <p:pic>
          <p:nvPicPr>
            <p:cNvPr id="13" name="グラフィックス 12" descr="トラック 単色塗りつぶし">
              <a:extLst>
                <a:ext uri="{FF2B5EF4-FFF2-40B4-BE49-F238E27FC236}">
                  <a16:creationId xmlns:a16="http://schemas.microsoft.com/office/drawing/2014/main" id="{0148672C-0655-1428-D3CF-D2619EE2E5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11487" y="3355352"/>
              <a:ext cx="1049867" cy="1049867"/>
            </a:xfrm>
            <a:prstGeom prst="rect">
              <a:avLst/>
            </a:prstGeom>
          </p:spPr>
        </p:pic>
        <p:sp>
          <p:nvSpPr>
            <p:cNvPr id="14" name="テキスト ボックス 13">
              <a:extLst>
                <a:ext uri="{FF2B5EF4-FFF2-40B4-BE49-F238E27FC236}">
                  <a16:creationId xmlns:a16="http://schemas.microsoft.com/office/drawing/2014/main" id="{575C55F0-F310-90BD-988F-5B8B3D5B01B5}"/>
                </a:ext>
              </a:extLst>
            </p:cNvPr>
            <p:cNvSpPr txBox="1"/>
            <p:nvPr/>
          </p:nvSpPr>
          <p:spPr>
            <a:xfrm>
              <a:off x="11051182" y="3191898"/>
              <a:ext cx="646331" cy="369332"/>
            </a:xfrm>
            <a:prstGeom prst="rect">
              <a:avLst/>
            </a:prstGeom>
            <a:noFill/>
          </p:spPr>
          <p:txBody>
            <a:bodyPr wrap="none" rtlCol="0">
              <a:spAutoFit/>
            </a:bodyPr>
            <a:lstStyle/>
            <a:p>
              <a:r>
                <a:rPr kumimoji="1" lang="ja-JP" altLang="en-US"/>
                <a:t>出荷</a:t>
              </a:r>
            </a:p>
          </p:txBody>
        </p:sp>
      </p:grpSp>
      <p:sp>
        <p:nvSpPr>
          <p:cNvPr id="21" name="二等辺三角形 20">
            <a:extLst>
              <a:ext uri="{FF2B5EF4-FFF2-40B4-BE49-F238E27FC236}">
                <a16:creationId xmlns:a16="http://schemas.microsoft.com/office/drawing/2014/main" id="{349148FC-F661-D1EA-189C-9982ABDB1EDA}"/>
              </a:ext>
            </a:extLst>
          </p:cNvPr>
          <p:cNvSpPr/>
          <p:nvPr/>
        </p:nvSpPr>
        <p:spPr>
          <a:xfrm rot="10800000">
            <a:off x="3419044" y="4714138"/>
            <a:ext cx="448209" cy="1014832"/>
          </a:xfrm>
          <a:prstGeom prst="triangle">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a:extLst>
              <a:ext uri="{FF2B5EF4-FFF2-40B4-BE49-F238E27FC236}">
                <a16:creationId xmlns:a16="http://schemas.microsoft.com/office/drawing/2014/main" id="{C551EEFE-4957-896F-2732-8F452E5FE403}"/>
              </a:ext>
            </a:extLst>
          </p:cNvPr>
          <p:cNvSpPr/>
          <p:nvPr/>
        </p:nvSpPr>
        <p:spPr>
          <a:xfrm rot="10800000">
            <a:off x="8679243" y="4699600"/>
            <a:ext cx="448210" cy="1029370"/>
          </a:xfrm>
          <a:prstGeom prst="triangle">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スライド番号プレースホルダー 9">
            <a:extLst>
              <a:ext uri="{FF2B5EF4-FFF2-40B4-BE49-F238E27FC236}">
                <a16:creationId xmlns:a16="http://schemas.microsoft.com/office/drawing/2014/main" id="{E69A7657-8284-EFE6-6691-C9B7D842B54E}"/>
              </a:ext>
            </a:extLst>
          </p:cNvPr>
          <p:cNvSpPr>
            <a:spLocks noGrp="1"/>
          </p:cNvSpPr>
          <p:nvPr>
            <p:ph type="sldNum" sz="quarter" idx="12"/>
          </p:nvPr>
        </p:nvSpPr>
        <p:spPr/>
        <p:txBody>
          <a:bodyPr/>
          <a:lstStyle/>
          <a:p>
            <a:fld id="{89264E58-B371-4318-9C3B-31A6ECB8ED06}" type="slidenum">
              <a:rPr kumimoji="1" lang="ja-JP" altLang="en-US" smtClean="0"/>
              <a:t>8</a:t>
            </a:fld>
            <a:endParaRPr kumimoji="1" lang="ja-JP" altLang="en-US"/>
          </a:p>
        </p:txBody>
      </p:sp>
    </p:spTree>
    <p:extLst>
      <p:ext uri="{BB962C8B-B14F-4D97-AF65-F5344CB8AC3E}">
        <p14:creationId xmlns:p14="http://schemas.microsoft.com/office/powerpoint/2010/main" val="4241838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C7B93D52-EC04-9803-4789-7F6BBA6537B0}"/>
              </a:ext>
            </a:extLst>
          </p:cNvPr>
          <p:cNvSpPr txBox="1">
            <a:spLocks/>
          </p:cNvSpPr>
          <p:nvPr/>
        </p:nvSpPr>
        <p:spPr>
          <a:xfrm>
            <a:off x="0" y="1"/>
            <a:ext cx="12192000" cy="1114424"/>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r>
              <a:rPr lang="ja-JP" altLang="en-US" sz="2400"/>
              <a:t>① 作品を作った理由</a:t>
            </a:r>
            <a:r>
              <a:rPr lang="ja-JP" altLang="en-US" sz="4000"/>
              <a:t>　伝統的な塩産業を新たな観光資源に</a:t>
            </a:r>
            <a:endParaRPr lang="en-US" altLang="ja-JP" sz="2400"/>
          </a:p>
        </p:txBody>
      </p:sp>
      <p:sp>
        <p:nvSpPr>
          <p:cNvPr id="6" name="タイトル 1">
            <a:extLst>
              <a:ext uri="{FF2B5EF4-FFF2-40B4-BE49-F238E27FC236}">
                <a16:creationId xmlns:a16="http://schemas.microsoft.com/office/drawing/2014/main" id="{91D488D1-F079-2842-070C-D0C6A3DB4C39}"/>
              </a:ext>
            </a:extLst>
          </p:cNvPr>
          <p:cNvSpPr txBox="1">
            <a:spLocks/>
          </p:cNvSpPr>
          <p:nvPr/>
        </p:nvSpPr>
        <p:spPr>
          <a:xfrm>
            <a:off x="1992149" y="2793453"/>
            <a:ext cx="3968434" cy="846098"/>
          </a:xfrm>
          <a:prstGeom prst="rect">
            <a:avLst/>
          </a:prstGeom>
          <a:solidFill>
            <a:schemeClr val="accent4">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lnSpc>
                <a:spcPct val="100000"/>
              </a:lnSpc>
            </a:pPr>
            <a:r>
              <a:rPr lang="ja-JP" altLang="en-US" sz="2000" b="1"/>
              <a:t>塩の大量・安定生産化</a:t>
            </a:r>
            <a:endParaRPr lang="en-US" altLang="ja-JP" sz="2000" b="1"/>
          </a:p>
        </p:txBody>
      </p:sp>
      <p:sp>
        <p:nvSpPr>
          <p:cNvPr id="8" name="タイトル 1">
            <a:extLst>
              <a:ext uri="{FF2B5EF4-FFF2-40B4-BE49-F238E27FC236}">
                <a16:creationId xmlns:a16="http://schemas.microsoft.com/office/drawing/2014/main" id="{7837AE58-6337-73B1-F679-998FAA63A0AA}"/>
              </a:ext>
            </a:extLst>
          </p:cNvPr>
          <p:cNvSpPr txBox="1">
            <a:spLocks/>
          </p:cNvSpPr>
          <p:nvPr/>
        </p:nvSpPr>
        <p:spPr>
          <a:xfrm>
            <a:off x="6251964" y="2795039"/>
            <a:ext cx="3968434" cy="844512"/>
          </a:xfrm>
          <a:prstGeom prst="rect">
            <a:avLst/>
          </a:prstGeom>
          <a:solidFill>
            <a:schemeClr val="accent6">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lnSpc>
                <a:spcPct val="100000"/>
              </a:lnSpc>
            </a:pPr>
            <a:r>
              <a:rPr lang="ja-JP" altLang="en-US" sz="2000" b="1"/>
              <a:t>塩の不純物除去作業の自動化</a:t>
            </a:r>
            <a:endParaRPr lang="en-US" altLang="ja-JP" sz="2000" b="1"/>
          </a:p>
        </p:txBody>
      </p:sp>
      <p:sp>
        <p:nvSpPr>
          <p:cNvPr id="10" name="タイトル 1">
            <a:extLst>
              <a:ext uri="{FF2B5EF4-FFF2-40B4-BE49-F238E27FC236}">
                <a16:creationId xmlns:a16="http://schemas.microsoft.com/office/drawing/2014/main" id="{BC0A4A3B-6E76-EDFA-E914-1975DC0BBEAF}"/>
              </a:ext>
            </a:extLst>
          </p:cNvPr>
          <p:cNvSpPr txBox="1">
            <a:spLocks/>
          </p:cNvSpPr>
          <p:nvPr/>
        </p:nvSpPr>
        <p:spPr>
          <a:xfrm>
            <a:off x="1992149" y="4073192"/>
            <a:ext cx="3968434" cy="846098"/>
          </a:xfrm>
          <a:prstGeom prst="rect">
            <a:avLst/>
          </a:prstGeom>
          <a:solidFill>
            <a:schemeClr val="accent4">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lnSpc>
                <a:spcPct val="100000"/>
              </a:lnSpc>
            </a:pPr>
            <a:r>
              <a:rPr lang="ja-JP" altLang="en-US" sz="2000"/>
              <a:t>受注生産が可能になる</a:t>
            </a:r>
            <a:endParaRPr lang="en-US" altLang="ja-JP" sz="2000"/>
          </a:p>
        </p:txBody>
      </p:sp>
      <p:sp>
        <p:nvSpPr>
          <p:cNvPr id="12" name="タイトル 1">
            <a:extLst>
              <a:ext uri="{FF2B5EF4-FFF2-40B4-BE49-F238E27FC236}">
                <a16:creationId xmlns:a16="http://schemas.microsoft.com/office/drawing/2014/main" id="{A097AD9F-3D9A-3A7C-D7AF-EC421A6381D8}"/>
              </a:ext>
            </a:extLst>
          </p:cNvPr>
          <p:cNvSpPr txBox="1">
            <a:spLocks/>
          </p:cNvSpPr>
          <p:nvPr/>
        </p:nvSpPr>
        <p:spPr>
          <a:xfrm>
            <a:off x="6251964" y="4074778"/>
            <a:ext cx="3968434" cy="844512"/>
          </a:xfrm>
          <a:prstGeom prst="rect">
            <a:avLst/>
          </a:prstGeom>
          <a:solidFill>
            <a:schemeClr val="accent6">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lnSpc>
                <a:spcPct val="100000"/>
              </a:lnSpc>
            </a:pPr>
            <a:r>
              <a:rPr lang="ja-JP" altLang="en-US" sz="2000"/>
              <a:t>塩づくり体験などの活動に</a:t>
            </a:r>
            <a:endParaRPr lang="en-US" altLang="ja-JP" sz="2000"/>
          </a:p>
          <a:p>
            <a:pPr algn="ctr">
              <a:lnSpc>
                <a:spcPct val="100000"/>
              </a:lnSpc>
            </a:pPr>
            <a:r>
              <a:rPr lang="ja-JP" altLang="en-US" sz="2000"/>
              <a:t>人手やコストを割ける</a:t>
            </a:r>
            <a:endParaRPr lang="en-US" altLang="ja-JP" sz="2000"/>
          </a:p>
        </p:txBody>
      </p:sp>
      <p:sp>
        <p:nvSpPr>
          <p:cNvPr id="13" name="タイトル 1">
            <a:extLst>
              <a:ext uri="{FF2B5EF4-FFF2-40B4-BE49-F238E27FC236}">
                <a16:creationId xmlns:a16="http://schemas.microsoft.com/office/drawing/2014/main" id="{A8927E48-7170-8246-6070-43124FD99F45}"/>
              </a:ext>
            </a:extLst>
          </p:cNvPr>
          <p:cNvSpPr txBox="1">
            <a:spLocks/>
          </p:cNvSpPr>
          <p:nvPr/>
        </p:nvSpPr>
        <p:spPr>
          <a:xfrm>
            <a:off x="1992149" y="5376687"/>
            <a:ext cx="8228249" cy="1211223"/>
          </a:xfrm>
          <a:prstGeom prst="rect">
            <a:avLst/>
          </a:prstGeom>
          <a:solidFill>
            <a:schemeClr val="accent5">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lnSpc>
                <a:spcPct val="150000"/>
              </a:lnSpc>
            </a:pPr>
            <a:r>
              <a:rPr lang="ja-JP" altLang="en-US" sz="2400">
                <a:solidFill>
                  <a:srgbClr val="FF0000"/>
                </a:solidFill>
              </a:rPr>
              <a:t>沖縄で行われている伝統的な塩づくりを</a:t>
            </a:r>
            <a:endParaRPr lang="en-US" altLang="ja-JP" sz="2400">
              <a:solidFill>
                <a:srgbClr val="FF0000"/>
              </a:solidFill>
            </a:endParaRPr>
          </a:p>
          <a:p>
            <a:pPr algn="ctr">
              <a:lnSpc>
                <a:spcPct val="150000"/>
              </a:lnSpc>
            </a:pPr>
            <a:r>
              <a:rPr lang="ja-JP" altLang="en-US" sz="2400">
                <a:solidFill>
                  <a:srgbClr val="FF0000"/>
                </a:solidFill>
              </a:rPr>
              <a:t>より多くの人に知ってもらえる！</a:t>
            </a:r>
            <a:endParaRPr lang="en-US" altLang="ja-JP" sz="2400">
              <a:solidFill>
                <a:srgbClr val="FF0000"/>
              </a:solidFill>
            </a:endParaRPr>
          </a:p>
        </p:txBody>
      </p:sp>
      <p:sp>
        <p:nvSpPr>
          <p:cNvPr id="14" name="タイトル 1">
            <a:extLst>
              <a:ext uri="{FF2B5EF4-FFF2-40B4-BE49-F238E27FC236}">
                <a16:creationId xmlns:a16="http://schemas.microsoft.com/office/drawing/2014/main" id="{B13A6C4B-5992-D36E-280E-6099138B91DF}"/>
              </a:ext>
            </a:extLst>
          </p:cNvPr>
          <p:cNvSpPr txBox="1">
            <a:spLocks/>
          </p:cNvSpPr>
          <p:nvPr/>
        </p:nvSpPr>
        <p:spPr>
          <a:xfrm>
            <a:off x="360948" y="908600"/>
            <a:ext cx="11470104" cy="19476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pPr algn="ctr">
              <a:lnSpc>
                <a:spcPct val="200000"/>
              </a:lnSpc>
            </a:pPr>
            <a:r>
              <a:rPr lang="ja-JP" altLang="en-US" sz="2400"/>
              <a:t>私たちのプロジェクト　　　　　　　　は、これらの課題を解決することで、</a:t>
            </a:r>
            <a:endParaRPr lang="en-US" altLang="ja-JP" sz="2400"/>
          </a:p>
          <a:p>
            <a:pPr algn="ctr">
              <a:lnSpc>
                <a:spcPct val="200000"/>
              </a:lnSpc>
            </a:pPr>
            <a:r>
              <a:rPr lang="ja-JP" altLang="en-US" sz="2400"/>
              <a:t>沖縄の伝統的な塩産業に新たな価値を生み出すことができると考えています。</a:t>
            </a:r>
            <a:endParaRPr lang="en-US" altLang="ja-JP" sz="2400"/>
          </a:p>
        </p:txBody>
      </p:sp>
      <p:sp>
        <p:nvSpPr>
          <p:cNvPr id="15" name="矢印: 下 14">
            <a:extLst>
              <a:ext uri="{FF2B5EF4-FFF2-40B4-BE49-F238E27FC236}">
                <a16:creationId xmlns:a16="http://schemas.microsoft.com/office/drawing/2014/main" id="{8415B72C-9CAB-E582-10A2-8094CA99BE43}"/>
              </a:ext>
            </a:extLst>
          </p:cNvPr>
          <p:cNvSpPr/>
          <p:nvPr/>
        </p:nvSpPr>
        <p:spPr>
          <a:xfrm>
            <a:off x="7931381" y="3627104"/>
            <a:ext cx="609600" cy="446088"/>
          </a:xfrm>
          <a:prstGeom prst="downArrow">
            <a:avLst/>
          </a:prstGeom>
          <a:solidFill>
            <a:schemeClr val="accent6">
              <a:lumMod val="40000"/>
              <a:lumOff val="60000"/>
            </a:schemeClr>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下 15">
            <a:extLst>
              <a:ext uri="{FF2B5EF4-FFF2-40B4-BE49-F238E27FC236}">
                <a16:creationId xmlns:a16="http://schemas.microsoft.com/office/drawing/2014/main" id="{44DD76AE-4CFF-755D-B7FD-6A0FDDCA9BB8}"/>
              </a:ext>
            </a:extLst>
          </p:cNvPr>
          <p:cNvSpPr/>
          <p:nvPr/>
        </p:nvSpPr>
        <p:spPr>
          <a:xfrm>
            <a:off x="3671566" y="3639551"/>
            <a:ext cx="609600" cy="433641"/>
          </a:xfrm>
          <a:prstGeom prst="downArrow">
            <a:avLst/>
          </a:prstGeom>
          <a:solidFill>
            <a:schemeClr val="accent4">
              <a:lumMod val="40000"/>
              <a:lumOff val="60000"/>
            </a:schemeClr>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下 16">
            <a:extLst>
              <a:ext uri="{FF2B5EF4-FFF2-40B4-BE49-F238E27FC236}">
                <a16:creationId xmlns:a16="http://schemas.microsoft.com/office/drawing/2014/main" id="{EE31815A-AD44-4AF2-6C7F-442595D8BD55}"/>
              </a:ext>
            </a:extLst>
          </p:cNvPr>
          <p:cNvSpPr/>
          <p:nvPr/>
        </p:nvSpPr>
        <p:spPr>
          <a:xfrm>
            <a:off x="3671566" y="4919290"/>
            <a:ext cx="609600" cy="457397"/>
          </a:xfrm>
          <a:prstGeom prst="downArrow">
            <a:avLst/>
          </a:prstGeom>
          <a:solidFill>
            <a:schemeClr val="accent4">
              <a:lumMod val="40000"/>
              <a:lumOff val="60000"/>
            </a:schemeClr>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矢印: 下 17">
            <a:extLst>
              <a:ext uri="{FF2B5EF4-FFF2-40B4-BE49-F238E27FC236}">
                <a16:creationId xmlns:a16="http://schemas.microsoft.com/office/drawing/2014/main" id="{17E2C0F0-D51D-459A-5062-7CB2C72D0C76}"/>
              </a:ext>
            </a:extLst>
          </p:cNvPr>
          <p:cNvSpPr/>
          <p:nvPr/>
        </p:nvSpPr>
        <p:spPr>
          <a:xfrm>
            <a:off x="7931380" y="4919290"/>
            <a:ext cx="609600" cy="457396"/>
          </a:xfrm>
          <a:prstGeom prst="downArrow">
            <a:avLst/>
          </a:prstGeom>
          <a:solidFill>
            <a:schemeClr val="accent6">
              <a:lumMod val="40000"/>
              <a:lumOff val="60000"/>
            </a:schemeClr>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 name="グループ化 1">
            <a:extLst>
              <a:ext uri="{FF2B5EF4-FFF2-40B4-BE49-F238E27FC236}">
                <a16:creationId xmlns:a16="http://schemas.microsoft.com/office/drawing/2014/main" id="{5B31B997-B447-D54F-E82F-4A2AA91347C5}"/>
              </a:ext>
            </a:extLst>
          </p:cNvPr>
          <p:cNvGrpSpPr/>
          <p:nvPr/>
        </p:nvGrpSpPr>
        <p:grpSpPr>
          <a:xfrm>
            <a:off x="3880858" y="1175768"/>
            <a:ext cx="2111610" cy="900988"/>
            <a:chOff x="4062712" y="1552613"/>
            <a:chExt cx="4066575" cy="1735139"/>
          </a:xfrm>
        </p:grpSpPr>
        <p:pic>
          <p:nvPicPr>
            <p:cNvPr id="5" name="図 4" descr="背景パターン&#10;&#10;自動的に生成された説明">
              <a:extLst>
                <a:ext uri="{FF2B5EF4-FFF2-40B4-BE49-F238E27FC236}">
                  <a16:creationId xmlns:a16="http://schemas.microsoft.com/office/drawing/2014/main" id="{B44B594E-8CC7-5E4C-AD1C-CCD21DA355DA}"/>
                </a:ext>
              </a:extLst>
            </p:cNvPr>
            <p:cNvPicPr>
              <a:picLocks noChangeAspect="1"/>
            </p:cNvPicPr>
            <p:nvPr/>
          </p:nvPicPr>
          <p:blipFill rotWithShape="1">
            <a:blip r:embed="rId2">
              <a:extLst>
                <a:ext uri="{28A0092B-C50C-407E-A947-70E740481C1C}">
                  <a14:useLocalDpi xmlns:a14="http://schemas.microsoft.com/office/drawing/2010/main" val="0"/>
                </a:ext>
              </a:extLst>
            </a:blip>
            <a:srcRect l="3982" t="28161" r="26182" b="32678"/>
            <a:stretch/>
          </p:blipFill>
          <p:spPr>
            <a:xfrm>
              <a:off x="4929287" y="1552613"/>
              <a:ext cx="3200000" cy="1735139"/>
            </a:xfrm>
            <a:prstGeom prst="rect">
              <a:avLst/>
            </a:prstGeom>
          </p:spPr>
        </p:pic>
        <p:sp>
          <p:nvSpPr>
            <p:cNvPr id="7" name="タイトル 1">
              <a:extLst>
                <a:ext uri="{FF2B5EF4-FFF2-40B4-BE49-F238E27FC236}">
                  <a16:creationId xmlns:a16="http://schemas.microsoft.com/office/drawing/2014/main" id="{A895C37F-FAD5-30E5-FE21-EEC393961174}"/>
                </a:ext>
              </a:extLst>
            </p:cNvPr>
            <p:cNvSpPr txBox="1">
              <a:spLocks/>
            </p:cNvSpPr>
            <p:nvPr/>
          </p:nvSpPr>
          <p:spPr>
            <a:xfrm>
              <a:off x="4062712" y="1743446"/>
              <a:ext cx="3841352" cy="1363134"/>
            </a:xfrm>
            <a:prstGeom prst="rect">
              <a:avLst/>
            </a:prstGeom>
            <a:no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kumimoji="1" sz="6000" kern="1200">
                  <a:solidFill>
                    <a:schemeClr val="tx1"/>
                  </a:solidFill>
                  <a:latin typeface="+mj-lt"/>
                  <a:ea typeface="+mj-ea"/>
                  <a:cs typeface="+mj-cs"/>
                </a:defRPr>
              </a:lvl1pPr>
            </a:lstStyle>
            <a:p>
              <a:pPr algn="r">
                <a:lnSpc>
                  <a:spcPct val="100000"/>
                </a:lnSpc>
              </a:pPr>
              <a:r>
                <a:rPr lang="en-US" altLang="ja-JP" sz="3600">
                  <a:solidFill>
                    <a:schemeClr val="accent5">
                      <a:lumMod val="75000"/>
                    </a:schemeClr>
                  </a:solidFill>
                  <a:latin typeface="Arial" panose="020B0604020202020204" pitchFamily="34" charset="0"/>
                  <a:cs typeface="Arial" panose="020B0604020202020204" pitchFamily="34" charset="0"/>
                </a:rPr>
                <a:t>Deep</a:t>
              </a:r>
              <a:r>
                <a:rPr lang="ja-JP" altLang="en-US" sz="3600">
                  <a:solidFill>
                    <a:schemeClr val="bg1"/>
                  </a:solidFill>
                </a:rPr>
                <a:t>塩</a:t>
              </a:r>
            </a:p>
          </p:txBody>
        </p:sp>
      </p:grpSp>
      <p:sp>
        <p:nvSpPr>
          <p:cNvPr id="11" name="スライド番号プレースホルダー 10">
            <a:extLst>
              <a:ext uri="{FF2B5EF4-FFF2-40B4-BE49-F238E27FC236}">
                <a16:creationId xmlns:a16="http://schemas.microsoft.com/office/drawing/2014/main" id="{8CC7767D-E294-B67D-02FA-68D5F89E5C1F}"/>
              </a:ext>
            </a:extLst>
          </p:cNvPr>
          <p:cNvSpPr>
            <a:spLocks noGrp="1"/>
          </p:cNvSpPr>
          <p:nvPr>
            <p:ph type="sldNum" sz="quarter" idx="12"/>
          </p:nvPr>
        </p:nvSpPr>
        <p:spPr/>
        <p:txBody>
          <a:bodyPr/>
          <a:lstStyle/>
          <a:p>
            <a:fld id="{89264E58-B371-4318-9C3B-31A6ECB8ED06}" type="slidenum">
              <a:rPr kumimoji="1" lang="ja-JP" altLang="en-US" smtClean="0"/>
              <a:t>9</a:t>
            </a:fld>
            <a:endParaRPr kumimoji="1" lang="ja-JP" altLang="en-US"/>
          </a:p>
        </p:txBody>
      </p:sp>
    </p:spTree>
    <p:extLst>
      <p:ext uri="{BB962C8B-B14F-4D97-AF65-F5344CB8AC3E}">
        <p14:creationId xmlns:p14="http://schemas.microsoft.com/office/powerpoint/2010/main" val="130197294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zen丸">
      <a:majorFont>
        <a:latin typeface="Zen Maru Gothic"/>
        <a:ea typeface="Zen Maru Gothic"/>
        <a:cs typeface=""/>
      </a:majorFont>
      <a:minorFont>
        <a:latin typeface="Zen Maru Gothic"/>
        <a:ea typeface="Zen Maru Gothic"/>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b920ccdc-ed65-4d4f-8ed4-71ed8e98ee3d">
      <Terms xmlns="http://schemas.microsoft.com/office/infopath/2007/PartnerControls"/>
    </lcf76f155ced4ddcb4097134ff3c332f>
    <TaxCatchAll xmlns="8a054670-070c-4c3d-b990-8612a5d9ef5d" xsi:nil="true"/>
  </documentManagement>
</p:properti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83B6B822F6646949A775364B5DD54CB4" ma:contentTypeVersion="18" ma:contentTypeDescription="新しいドキュメントを作成します。" ma:contentTypeScope="" ma:versionID="4855abb45b1dfde9960ded4aa49b52c4">
  <xsd:schema xmlns:xsd="http://www.w3.org/2001/XMLSchema" xmlns:xs="http://www.w3.org/2001/XMLSchema" xmlns:p="http://schemas.microsoft.com/office/2006/metadata/properties" xmlns:ns2="b920ccdc-ed65-4d4f-8ed4-71ed8e98ee3d" xmlns:ns3="8a054670-070c-4c3d-b990-8612a5d9ef5d" targetNamespace="http://schemas.microsoft.com/office/2006/metadata/properties" ma:root="true" ma:fieldsID="adb95d7aa40d5b110373e80c025795fc" ns2:_="" ns3:_="">
    <xsd:import namespace="b920ccdc-ed65-4d4f-8ed4-71ed8e98ee3d"/>
    <xsd:import namespace="8a054670-070c-4c3d-b990-8612a5d9ef5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GenerationTime" minOccurs="0"/>
                <xsd:element ref="ns2:MediaServiceEventHashCode" minOccurs="0"/>
                <xsd:element ref="ns2:MediaServiceLocation" minOccurs="0"/>
                <xsd:element ref="ns2:MediaServiceOCR"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20ccdc-ed65-4d4f-8ed4-71ed8e98ee3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7"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画像タグ" ma:readOnly="false" ma:fieldId="{5cf76f15-5ced-4ddc-b409-7134ff3c332f}" ma:taxonomyMulti="true" ma:sspId="c1ec0f05-8db9-4cb4-a53b-b8806002f24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a054670-070c-4c3d-b990-8612a5d9ef5d" elementFormDefault="qualified">
    <xsd:import namespace="http://schemas.microsoft.com/office/2006/documentManagement/types"/>
    <xsd:import namespace="http://schemas.microsoft.com/office/infopath/2007/PartnerControls"/>
    <xsd:element name="SharedWithUsers" ma:index="18"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共有相手の詳細情報" ma:internalName="SharedWithDetails" ma:readOnly="true">
      <xsd:simpleType>
        <xsd:restriction base="dms:Note">
          <xsd:maxLength value="255"/>
        </xsd:restriction>
      </xsd:simpleType>
    </xsd:element>
    <xsd:element name="TaxCatchAll" ma:index="22" nillable="true" ma:displayName="Taxonomy Catch All Column" ma:hidden="true" ma:list="{f8ed11b6-d2dc-440e-98aa-210559eb6466}" ma:internalName="TaxCatchAll" ma:showField="CatchAllData" ma:web="8a054670-070c-4c3d-b990-8612a5d9ef5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73A9DD3-CD73-4145-8DC9-5CDB3B787636}">
  <ds:schemaRefs>
    <ds:schemaRef ds:uri="http://schemas.microsoft.com/sharepoint/v3/contenttype/forms"/>
  </ds:schemaRefs>
</ds:datastoreItem>
</file>

<file path=customXml/itemProps2.xml><?xml version="1.0" encoding="utf-8"?>
<ds:datastoreItem xmlns:ds="http://schemas.openxmlformats.org/officeDocument/2006/customXml" ds:itemID="{B5628E58-8AAF-4F21-9A33-BAB9B4ED0545}">
  <ds:schemaRefs>
    <ds:schemaRef ds:uri="http://purl.org/dc/elements/1.1/"/>
    <ds:schemaRef ds:uri="http://www.w3.org/XML/1998/namespace"/>
    <ds:schemaRef ds:uri="b920ccdc-ed65-4d4f-8ed4-71ed8e98ee3d"/>
    <ds:schemaRef ds:uri="http://schemas.microsoft.com/office/2006/documentManagement/types"/>
    <ds:schemaRef ds:uri="http://schemas.microsoft.com/office/2006/metadata/properties"/>
    <ds:schemaRef ds:uri="http://purl.org/dc/terms/"/>
    <ds:schemaRef ds:uri="http://purl.org/dc/dcmitype/"/>
    <ds:schemaRef ds:uri="http://schemas.microsoft.com/office/infopath/2007/PartnerControls"/>
    <ds:schemaRef ds:uri="http://schemas.openxmlformats.org/package/2006/metadata/core-properties"/>
    <ds:schemaRef ds:uri="8a054670-070c-4c3d-b990-8612a5d9ef5d"/>
  </ds:schemaRefs>
</ds:datastoreItem>
</file>

<file path=customXml/itemProps3.xml><?xml version="1.0" encoding="utf-8"?>
<ds:datastoreItem xmlns:ds="http://schemas.openxmlformats.org/officeDocument/2006/customXml" ds:itemID="{0B4CF306-A892-4B7A-B4D4-674AEE4D6BFD}">
  <ds:schemaRefs>
    <ds:schemaRef ds:uri="8a054670-070c-4c3d-b990-8612a5d9ef5d"/>
    <ds:schemaRef ds:uri="b920ccdc-ed65-4d4f-8ed4-71ed8e98ee3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72fe835d-5e95-4512-8ae0-a7b38af25fc8}" enabled="0" method="" siteId="{72fe835d-5e95-4512-8ae0-a7b38af25fc8}" removed="1"/>
</clbl:labelList>
</file>

<file path=docProps/app.xml><?xml version="1.0" encoding="utf-8"?>
<Properties xmlns="http://schemas.openxmlformats.org/officeDocument/2006/extended-properties" xmlns:vt="http://schemas.openxmlformats.org/officeDocument/2006/docPropsVTypes">
  <TotalTime>21</TotalTime>
  <Words>2480</Words>
  <Application>Microsoft Macintosh PowerPoint</Application>
  <PresentationFormat>ワイド画面</PresentationFormat>
  <Paragraphs>415</Paragraphs>
  <Slides>28</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28</vt:i4>
      </vt:variant>
    </vt:vector>
  </HeadingPairs>
  <TitlesOfParts>
    <vt:vector size="35" baseType="lpstr">
      <vt:lpstr>Meiryo UI</vt:lpstr>
      <vt:lpstr>Zen Maru Gothic</vt:lpstr>
      <vt:lpstr>Zen Maru Gothic Black</vt:lpstr>
      <vt:lpstr>游ゴシック</vt:lpstr>
      <vt:lpstr>Arial</vt:lpstr>
      <vt:lpstr>Wingdings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Deep塩</dc:title>
  <dc:creator>小濵 就＠沖縄高専学生</dc:creator>
  <cp:lastModifiedBy>中平 勝也@沖縄高専</cp:lastModifiedBy>
  <cp:revision>1</cp:revision>
  <dcterms:created xsi:type="dcterms:W3CDTF">2024-01-09T05:11:12Z</dcterms:created>
  <dcterms:modified xsi:type="dcterms:W3CDTF">2024-01-26T08:31:56Z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0x01010083B6B822F6646949A775364B5DD54CB4</vt:lpwstr>
  </property>
  <property fmtid="{D5CDD505-2E9C-101B-9397-08002B2CF9AE}" pid="3" name="MediaServiceImageTags">
    <vt:lpwstr/>
  </property>
</Properties>
</file>